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64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6" r:id="rId11"/>
    <p:sldId id="276" r:id="rId12"/>
    <p:sldId id="279" r:id="rId13"/>
    <p:sldId id="280" r:id="rId14"/>
    <p:sldId id="281" r:id="rId15"/>
    <p:sldId id="277" r:id="rId16"/>
    <p:sldId id="290" r:id="rId17"/>
    <p:sldId id="291" r:id="rId18"/>
    <p:sldId id="282" r:id="rId19"/>
    <p:sldId id="283" r:id="rId20"/>
    <p:sldId id="284" r:id="rId21"/>
    <p:sldId id="285" r:id="rId22"/>
    <p:sldId id="286" r:id="rId23"/>
    <p:sldId id="301" r:id="rId24"/>
    <p:sldId id="292" r:id="rId25"/>
    <p:sldId id="287" r:id="rId26"/>
    <p:sldId id="293" r:id="rId27"/>
    <p:sldId id="294" r:id="rId28"/>
    <p:sldId id="295" r:id="rId29"/>
    <p:sldId id="296" r:id="rId30"/>
    <p:sldId id="297" r:id="rId31"/>
    <p:sldId id="302" r:id="rId32"/>
    <p:sldId id="303" r:id="rId33"/>
    <p:sldId id="306" r:id="rId34"/>
    <p:sldId id="298" r:id="rId35"/>
    <p:sldId id="299" r:id="rId36"/>
    <p:sldId id="305" r:id="rId37"/>
    <p:sldId id="289" r:id="rId38"/>
    <p:sldId id="278" r:id="rId39"/>
    <p:sldId id="300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DFF"/>
    <a:srgbClr val="FF0000"/>
    <a:srgbClr val="0099FF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945391-277C-4F86-93F8-1BF6F28F7D47}" v="34" dt="2023-09-19T22:34:19.4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58" autoAdjust="0"/>
  </p:normalViewPr>
  <p:slideViewPr>
    <p:cSldViewPr>
      <p:cViewPr varScale="1">
        <p:scale>
          <a:sx n="101" d="100"/>
          <a:sy n="101" d="100"/>
        </p:scale>
        <p:origin x="3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llon, Megan - FS, UT" userId="08435311-64d8-442b-8959-b0670f77adda" providerId="ADAL" clId="{CA945391-277C-4F86-93F8-1BF6F28F7D47}"/>
    <pc:docChg chg="modSld">
      <pc:chgData name="Tallon, Megan - FS, UT" userId="08435311-64d8-442b-8959-b0670f77adda" providerId="ADAL" clId="{CA945391-277C-4F86-93F8-1BF6F28F7D47}" dt="2023-09-19T22:35:50.213" v="16" actId="2711"/>
      <pc:docMkLst>
        <pc:docMk/>
      </pc:docMkLst>
      <pc:sldChg chg="addSp modSp mod">
        <pc:chgData name="Tallon, Megan - FS, UT" userId="08435311-64d8-442b-8959-b0670f77adda" providerId="ADAL" clId="{CA945391-277C-4F86-93F8-1BF6F28F7D47}" dt="2023-09-19T22:35:50.213" v="16" actId="2711"/>
        <pc:sldMkLst>
          <pc:docMk/>
          <pc:sldMk cId="2399437572" sldId="302"/>
        </pc:sldMkLst>
        <pc:spChg chg="add mod">
          <ac:chgData name="Tallon, Megan - FS, UT" userId="08435311-64d8-442b-8959-b0670f77adda" providerId="ADAL" clId="{CA945391-277C-4F86-93F8-1BF6F28F7D47}" dt="2023-09-19T22:34:16.394" v="1" actId="767"/>
          <ac:spMkLst>
            <pc:docMk/>
            <pc:sldMk cId="2399437572" sldId="302"/>
            <ac:spMk id="3" creationId="{38A855AF-602E-16C3-A3A9-96C16EE20DE3}"/>
          </ac:spMkLst>
        </pc:spChg>
        <pc:spChg chg="add mod">
          <ac:chgData name="Tallon, Megan - FS, UT" userId="08435311-64d8-442b-8959-b0670f77adda" providerId="ADAL" clId="{CA945391-277C-4F86-93F8-1BF6F28F7D47}" dt="2023-09-19T22:35:50.213" v="16" actId="2711"/>
          <ac:spMkLst>
            <pc:docMk/>
            <pc:sldMk cId="2399437572" sldId="302"/>
            <ac:spMk id="6" creationId="{A408EC49-3842-0053-11E1-1582E5B0138D}"/>
          </ac:spMkLst>
        </pc:spChg>
        <pc:picChg chg="mod">
          <ac:chgData name="Tallon, Megan - FS, UT" userId="08435311-64d8-442b-8959-b0670f77adda" providerId="ADAL" clId="{CA945391-277C-4F86-93F8-1BF6F28F7D47}" dt="2023-09-19T22:33:59.010" v="0" actId="14100"/>
          <ac:picMkLst>
            <pc:docMk/>
            <pc:sldMk cId="2399437572" sldId="302"/>
            <ac:picMk id="5" creationId="{9711CF8A-1423-408C-811E-AF1D055D6E0D}"/>
          </ac:picMkLst>
        </pc:picChg>
      </pc:sldChg>
    </pc:docChg>
  </pc:docChgLst>
  <pc:docChgLst>
    <pc:chgData name="Tallon, Megan -FS" userId="08435311-64d8-442b-8959-b0670f77adda" providerId="ADAL" clId="{CA945391-277C-4F86-93F8-1BF6F28F7D47}"/>
    <pc:docChg chg="undo custSel addSld delSld modSld">
      <pc:chgData name="Tallon, Megan -FS" userId="08435311-64d8-442b-8959-b0670f77adda" providerId="ADAL" clId="{CA945391-277C-4F86-93F8-1BF6F28F7D47}" dt="2022-03-02T21:28:20.262" v="1069" actId="20577"/>
      <pc:docMkLst>
        <pc:docMk/>
      </pc:docMkLst>
      <pc:sldChg chg="delSp modSp">
        <pc:chgData name="Tallon, Megan -FS" userId="08435311-64d8-442b-8959-b0670f77adda" providerId="ADAL" clId="{CA945391-277C-4F86-93F8-1BF6F28F7D47}" dt="2022-03-02T21:13:39.884" v="1042" actId="478"/>
        <pc:sldMkLst>
          <pc:docMk/>
          <pc:sldMk cId="0" sldId="257"/>
        </pc:sldMkLst>
        <pc:spChg chg="del mod">
          <ac:chgData name="Tallon, Megan -FS" userId="08435311-64d8-442b-8959-b0670f77adda" providerId="ADAL" clId="{CA945391-277C-4F86-93F8-1BF6F28F7D47}" dt="2022-03-02T21:13:39.884" v="1042" actId="478"/>
          <ac:spMkLst>
            <pc:docMk/>
            <pc:sldMk cId="0" sldId="257"/>
            <ac:spMk id="3076" creationId="{00000000-0000-0000-0000-000000000000}"/>
          </ac:spMkLst>
        </pc:spChg>
      </pc:sldChg>
      <pc:sldChg chg="delSp">
        <pc:chgData name="Tallon, Megan -FS" userId="08435311-64d8-442b-8959-b0670f77adda" providerId="ADAL" clId="{CA945391-277C-4F86-93F8-1BF6F28F7D47}" dt="2022-03-02T21:13:41.989" v="1043" actId="478"/>
        <pc:sldMkLst>
          <pc:docMk/>
          <pc:sldMk cId="0" sldId="258"/>
        </pc:sldMkLst>
        <pc:spChg chg="del">
          <ac:chgData name="Tallon, Megan -FS" userId="08435311-64d8-442b-8959-b0670f77adda" providerId="ADAL" clId="{CA945391-277C-4F86-93F8-1BF6F28F7D47}" dt="2022-03-02T21:13:41.989" v="1043" actId="478"/>
          <ac:spMkLst>
            <pc:docMk/>
            <pc:sldMk cId="0" sldId="258"/>
            <ac:spMk id="4101" creationId="{00000000-0000-0000-0000-000000000000}"/>
          </ac:spMkLst>
        </pc:spChg>
      </pc:sldChg>
      <pc:sldChg chg="delSp modSp mod">
        <pc:chgData name="Tallon, Megan -FS" userId="08435311-64d8-442b-8959-b0670f77adda" providerId="ADAL" clId="{CA945391-277C-4F86-93F8-1BF6F28F7D47}" dt="2022-03-02T21:13:50.878" v="1046" actId="478"/>
        <pc:sldMkLst>
          <pc:docMk/>
          <pc:sldMk cId="0" sldId="260"/>
        </pc:sldMkLst>
        <pc:spChg chg="del mod">
          <ac:chgData name="Tallon, Megan -FS" userId="08435311-64d8-442b-8959-b0670f77adda" providerId="ADAL" clId="{CA945391-277C-4F86-93F8-1BF6F28F7D47}" dt="2022-03-02T21:13:50.878" v="1046" actId="478"/>
          <ac:spMkLst>
            <pc:docMk/>
            <pc:sldMk cId="0" sldId="260"/>
            <ac:spMk id="6149" creationId="{00000000-0000-0000-0000-000000000000}"/>
          </ac:spMkLst>
        </pc:spChg>
      </pc:sldChg>
      <pc:sldChg chg="delSp">
        <pc:chgData name="Tallon, Megan -FS" userId="08435311-64d8-442b-8959-b0670f77adda" providerId="ADAL" clId="{CA945391-277C-4F86-93F8-1BF6F28F7D47}" dt="2022-03-02T21:13:44.411" v="1044" actId="478"/>
        <pc:sldMkLst>
          <pc:docMk/>
          <pc:sldMk cId="0" sldId="261"/>
        </pc:sldMkLst>
        <pc:spChg chg="del">
          <ac:chgData name="Tallon, Megan -FS" userId="08435311-64d8-442b-8959-b0670f77adda" providerId="ADAL" clId="{CA945391-277C-4F86-93F8-1BF6F28F7D47}" dt="2022-03-02T21:13:44.411" v="1044" actId="478"/>
          <ac:spMkLst>
            <pc:docMk/>
            <pc:sldMk cId="0" sldId="261"/>
            <ac:spMk id="7172" creationId="{00000000-0000-0000-0000-000000000000}"/>
          </ac:spMkLst>
        </pc:spChg>
      </pc:sldChg>
      <pc:sldChg chg="delSp">
        <pc:chgData name="Tallon, Megan -FS" userId="08435311-64d8-442b-8959-b0670f77adda" providerId="ADAL" clId="{CA945391-277C-4F86-93F8-1BF6F28F7D47}" dt="2022-03-02T21:13:53.284" v="1047" actId="478"/>
        <pc:sldMkLst>
          <pc:docMk/>
          <pc:sldMk cId="0" sldId="262"/>
        </pc:sldMkLst>
        <pc:spChg chg="del">
          <ac:chgData name="Tallon, Megan -FS" userId="08435311-64d8-442b-8959-b0670f77adda" providerId="ADAL" clId="{CA945391-277C-4F86-93F8-1BF6F28F7D47}" dt="2022-03-02T21:13:53.284" v="1047" actId="478"/>
          <ac:spMkLst>
            <pc:docMk/>
            <pc:sldMk cId="0" sldId="262"/>
            <ac:spMk id="8196" creationId="{00000000-0000-0000-0000-000000000000}"/>
          </ac:spMkLst>
        </pc:spChg>
      </pc:sldChg>
      <pc:sldChg chg="delSp">
        <pc:chgData name="Tallon, Megan -FS" userId="08435311-64d8-442b-8959-b0670f77adda" providerId="ADAL" clId="{CA945391-277C-4F86-93F8-1BF6F28F7D47}" dt="2022-03-02T21:13:55.636" v="1048" actId="478"/>
        <pc:sldMkLst>
          <pc:docMk/>
          <pc:sldMk cId="0" sldId="263"/>
        </pc:sldMkLst>
        <pc:spChg chg="del">
          <ac:chgData name="Tallon, Megan -FS" userId="08435311-64d8-442b-8959-b0670f77adda" providerId="ADAL" clId="{CA945391-277C-4F86-93F8-1BF6F28F7D47}" dt="2022-03-02T21:13:55.636" v="1048" actId="478"/>
          <ac:spMkLst>
            <pc:docMk/>
            <pc:sldMk cId="0" sldId="263"/>
            <ac:spMk id="9226" creationId="{00000000-0000-0000-0000-000000000000}"/>
          </ac:spMkLst>
        </pc:spChg>
      </pc:sldChg>
      <pc:sldChg chg="addSp delSp modSp mod setBg setClrOvrMap">
        <pc:chgData name="Tallon, Megan -FS" userId="08435311-64d8-442b-8959-b0670f77adda" providerId="ADAL" clId="{CA945391-277C-4F86-93F8-1BF6F28F7D47}" dt="2022-03-02T14:40:46.430" v="473" actId="26606"/>
        <pc:sldMkLst>
          <pc:docMk/>
          <pc:sldMk cId="0" sldId="264"/>
        </pc:sldMkLst>
        <pc:spChg chg="add del">
          <ac:chgData name="Tallon, Megan -FS" userId="08435311-64d8-442b-8959-b0670f77adda" providerId="ADAL" clId="{CA945391-277C-4F86-93F8-1BF6F28F7D47}" dt="2022-03-02T14:40:32.039" v="468" actId="26606"/>
          <ac:spMkLst>
            <pc:docMk/>
            <pc:sldMk cId="0" sldId="264"/>
            <ac:spMk id="92" creationId="{C44B17FE-2E14-47B6-B5A8-4363DE76952D}"/>
          </ac:spMkLst>
        </pc:spChg>
        <pc:spChg chg="add del">
          <ac:chgData name="Tallon, Megan -FS" userId="08435311-64d8-442b-8959-b0670f77adda" providerId="ADAL" clId="{CA945391-277C-4F86-93F8-1BF6F28F7D47}" dt="2022-03-02T14:40:26.981" v="466" actId="26606"/>
          <ac:spMkLst>
            <pc:docMk/>
            <pc:sldMk cId="0" sldId="264"/>
            <ac:spMk id="93" creationId="{A7CA9E50-B76A-428A-92C9-9BAC41446DEA}"/>
          </ac:spMkLst>
        </pc:spChg>
        <pc:spChg chg="add del">
          <ac:chgData name="Tallon, Megan -FS" userId="08435311-64d8-442b-8959-b0670f77adda" providerId="ADAL" clId="{CA945391-277C-4F86-93F8-1BF6F28F7D47}" dt="2022-03-02T14:40:32.039" v="468" actId="26606"/>
          <ac:spMkLst>
            <pc:docMk/>
            <pc:sldMk cId="0" sldId="264"/>
            <ac:spMk id="94" creationId="{14E53280-E6EB-47D2-B0BB-78B772DC4B90}"/>
          </ac:spMkLst>
        </pc:spChg>
        <pc:spChg chg="add del">
          <ac:chgData name="Tallon, Megan -FS" userId="08435311-64d8-442b-8959-b0670f77adda" providerId="ADAL" clId="{CA945391-277C-4F86-93F8-1BF6F28F7D47}" dt="2022-03-02T14:40:26.981" v="466" actId="26606"/>
          <ac:spMkLst>
            <pc:docMk/>
            <pc:sldMk cId="0" sldId="264"/>
            <ac:spMk id="95" creationId="{C85E3F79-81BB-4454-A267-DDCA4282462A}"/>
          </ac:spMkLst>
        </pc:spChg>
        <pc:spChg chg="add del">
          <ac:chgData name="Tallon, Megan -FS" userId="08435311-64d8-442b-8959-b0670f77adda" providerId="ADAL" clId="{CA945391-277C-4F86-93F8-1BF6F28F7D47}" dt="2022-03-02T14:40:32.039" v="468" actId="26606"/>
          <ac:spMkLst>
            <pc:docMk/>
            <pc:sldMk cId="0" sldId="264"/>
            <ac:spMk id="96" creationId="{E44C4738-31FA-4AA4-9D3A-9B0F0B1F5FBC}"/>
          </ac:spMkLst>
        </pc:spChg>
        <pc:spChg chg="add del">
          <ac:chgData name="Tallon, Megan -FS" userId="08435311-64d8-442b-8959-b0670f77adda" providerId="ADAL" clId="{CA945391-277C-4F86-93F8-1BF6F28F7D47}" dt="2022-03-02T14:40:26.981" v="466" actId="26606"/>
          <ac:spMkLst>
            <pc:docMk/>
            <pc:sldMk cId="0" sldId="264"/>
            <ac:spMk id="97" creationId="{A1F375A4-17F0-4BA7-B751-68BFAAEC4F7F}"/>
          </ac:spMkLst>
        </pc:spChg>
        <pc:spChg chg="add del">
          <ac:chgData name="Tallon, Megan -FS" userId="08435311-64d8-442b-8959-b0670f77adda" providerId="ADAL" clId="{CA945391-277C-4F86-93F8-1BF6F28F7D47}" dt="2022-03-02T14:40:32.039" v="468" actId="26606"/>
          <ac:spMkLst>
            <pc:docMk/>
            <pc:sldMk cId="0" sldId="264"/>
            <ac:spMk id="98" creationId="{809F3F69-CB9E-4C14-8F9B-7565980C8770}"/>
          </ac:spMkLst>
        </pc:spChg>
        <pc:spChg chg="add del">
          <ac:chgData name="Tallon, Megan -FS" userId="08435311-64d8-442b-8959-b0670f77adda" providerId="ADAL" clId="{CA945391-277C-4F86-93F8-1BF6F28F7D47}" dt="2022-03-02T14:40:26.981" v="466" actId="26606"/>
          <ac:spMkLst>
            <pc:docMk/>
            <pc:sldMk cId="0" sldId="264"/>
            <ac:spMk id="99" creationId="{5D2122D3-4056-4C50-B4AC-74BB2940E216}"/>
          </ac:spMkLst>
        </pc:spChg>
        <pc:spChg chg="mod">
          <ac:chgData name="Tallon, Megan -FS" userId="08435311-64d8-442b-8959-b0670f77adda" providerId="ADAL" clId="{CA945391-277C-4F86-93F8-1BF6F28F7D47}" dt="2022-03-02T14:40:46.430" v="473" actId="26606"/>
          <ac:spMkLst>
            <pc:docMk/>
            <pc:sldMk cId="0" sldId="264"/>
            <ac:spMk id="10242" creationId="{00000000-0000-0000-0000-000000000000}"/>
          </ac:spMkLst>
        </pc:spChg>
        <pc:spChg chg="add del">
          <ac:chgData name="Tallon, Megan -FS" userId="08435311-64d8-442b-8959-b0670f77adda" providerId="ADAL" clId="{CA945391-277C-4F86-93F8-1BF6F28F7D47}" dt="2022-03-02T14:40:46.430" v="473" actId="26606"/>
          <ac:spMkLst>
            <pc:docMk/>
            <pc:sldMk cId="0" sldId="264"/>
            <ac:spMk id="10263" creationId="{00000000-0000-0000-0000-000000000000}"/>
          </ac:spMkLst>
        </pc:spChg>
        <pc:spChg chg="add del">
          <ac:chgData name="Tallon, Megan -FS" userId="08435311-64d8-442b-8959-b0670f77adda" providerId="ADAL" clId="{CA945391-277C-4F86-93F8-1BF6F28F7D47}" dt="2022-03-02T14:40:32.039" v="468" actId="26606"/>
          <ac:spMkLst>
            <pc:docMk/>
            <pc:sldMk cId="0" sldId="264"/>
            <ac:spMk id="10267" creationId="{00000000-0000-0000-0000-000000000000}"/>
          </ac:spMkLst>
        </pc:spChg>
        <pc:spChg chg="add del">
          <ac:chgData name="Tallon, Megan -FS" userId="08435311-64d8-442b-8959-b0670f77adda" providerId="ADAL" clId="{CA945391-277C-4F86-93F8-1BF6F28F7D47}" dt="2022-03-02T14:40:43.122" v="470" actId="26606"/>
          <ac:spMkLst>
            <pc:docMk/>
            <pc:sldMk cId="0" sldId="264"/>
            <ac:spMk id="10269" creationId="{47E4F490-FA76-4FF0-B36A-72B01E11751D}"/>
          </ac:spMkLst>
        </pc:spChg>
        <pc:spChg chg="add del">
          <ac:chgData name="Tallon, Megan -FS" userId="08435311-64d8-442b-8959-b0670f77adda" providerId="ADAL" clId="{CA945391-277C-4F86-93F8-1BF6F28F7D47}" dt="2022-03-02T14:40:43.122" v="470" actId="26606"/>
          <ac:spMkLst>
            <pc:docMk/>
            <pc:sldMk cId="0" sldId="264"/>
            <ac:spMk id="10270" creationId="{05C8C51A-4ECF-4857-8298-6C8334C7F885}"/>
          </ac:spMkLst>
        </pc:spChg>
        <pc:spChg chg="add del">
          <ac:chgData name="Tallon, Megan -FS" userId="08435311-64d8-442b-8959-b0670f77adda" providerId="ADAL" clId="{CA945391-277C-4F86-93F8-1BF6F28F7D47}" dt="2022-03-02T14:40:43.122" v="470" actId="26606"/>
          <ac:spMkLst>
            <pc:docMk/>
            <pc:sldMk cId="0" sldId="264"/>
            <ac:spMk id="10271" creationId="{A741C46E-A2A6-4DF0-84BD-502A2E56D061}"/>
          </ac:spMkLst>
        </pc:spChg>
        <pc:spChg chg="add del">
          <ac:chgData name="Tallon, Megan -FS" userId="08435311-64d8-442b-8959-b0670f77adda" providerId="ADAL" clId="{CA945391-277C-4F86-93F8-1BF6F28F7D47}" dt="2022-03-02T14:40:43.122" v="470" actId="26606"/>
          <ac:spMkLst>
            <pc:docMk/>
            <pc:sldMk cId="0" sldId="264"/>
            <ac:spMk id="10272" creationId="{67CE4C0A-D88E-41BB-8F06-8C0E2604BCDE}"/>
          </ac:spMkLst>
        </pc:spChg>
        <pc:spChg chg="add del">
          <ac:chgData name="Tallon, Megan -FS" userId="08435311-64d8-442b-8959-b0670f77adda" providerId="ADAL" clId="{CA945391-277C-4F86-93F8-1BF6F28F7D47}" dt="2022-03-02T14:40:43.122" v="470" actId="26606"/>
          <ac:spMkLst>
            <pc:docMk/>
            <pc:sldMk cId="0" sldId="264"/>
            <ac:spMk id="10273" creationId="{00000000-0000-0000-0000-000000000000}"/>
          </ac:spMkLst>
        </pc:spChg>
        <pc:spChg chg="add del">
          <ac:chgData name="Tallon, Megan -FS" userId="08435311-64d8-442b-8959-b0670f77adda" providerId="ADAL" clId="{CA945391-277C-4F86-93F8-1BF6F28F7D47}" dt="2022-03-02T14:40:46.424" v="472" actId="26606"/>
          <ac:spMkLst>
            <pc:docMk/>
            <pc:sldMk cId="0" sldId="264"/>
            <ac:spMk id="10275" creationId="{C44B17FE-2E14-47B6-B5A8-4363DE76952D}"/>
          </ac:spMkLst>
        </pc:spChg>
        <pc:spChg chg="add del">
          <ac:chgData name="Tallon, Megan -FS" userId="08435311-64d8-442b-8959-b0670f77adda" providerId="ADAL" clId="{CA945391-277C-4F86-93F8-1BF6F28F7D47}" dt="2022-03-02T14:40:46.424" v="472" actId="26606"/>
          <ac:spMkLst>
            <pc:docMk/>
            <pc:sldMk cId="0" sldId="264"/>
            <ac:spMk id="10276" creationId="{14E53280-E6EB-47D2-B0BB-78B772DC4B90}"/>
          </ac:spMkLst>
        </pc:spChg>
        <pc:spChg chg="add del">
          <ac:chgData name="Tallon, Megan -FS" userId="08435311-64d8-442b-8959-b0670f77adda" providerId="ADAL" clId="{CA945391-277C-4F86-93F8-1BF6F28F7D47}" dt="2022-03-02T14:40:46.424" v="472" actId="26606"/>
          <ac:spMkLst>
            <pc:docMk/>
            <pc:sldMk cId="0" sldId="264"/>
            <ac:spMk id="10277" creationId="{E44C4738-31FA-4AA4-9D3A-9B0F0B1F5FBC}"/>
          </ac:spMkLst>
        </pc:spChg>
        <pc:spChg chg="add del">
          <ac:chgData name="Tallon, Megan -FS" userId="08435311-64d8-442b-8959-b0670f77adda" providerId="ADAL" clId="{CA945391-277C-4F86-93F8-1BF6F28F7D47}" dt="2022-03-02T14:40:46.424" v="472" actId="26606"/>
          <ac:spMkLst>
            <pc:docMk/>
            <pc:sldMk cId="0" sldId="264"/>
            <ac:spMk id="10278" creationId="{809F3F69-CB9E-4C14-8F9B-7565980C8770}"/>
          </ac:spMkLst>
        </pc:spChg>
        <pc:spChg chg="add del">
          <ac:chgData name="Tallon, Megan -FS" userId="08435311-64d8-442b-8959-b0670f77adda" providerId="ADAL" clId="{CA945391-277C-4F86-93F8-1BF6F28F7D47}" dt="2022-03-02T14:40:46.424" v="472" actId="26606"/>
          <ac:spMkLst>
            <pc:docMk/>
            <pc:sldMk cId="0" sldId="264"/>
            <ac:spMk id="10279" creationId="{00000000-0000-0000-0000-000000000000}"/>
          </ac:spMkLst>
        </pc:spChg>
        <pc:spChg chg="add">
          <ac:chgData name="Tallon, Megan -FS" userId="08435311-64d8-442b-8959-b0670f77adda" providerId="ADAL" clId="{CA945391-277C-4F86-93F8-1BF6F28F7D47}" dt="2022-03-02T14:40:46.430" v="473" actId="26606"/>
          <ac:spMkLst>
            <pc:docMk/>
            <pc:sldMk cId="0" sldId="264"/>
            <ac:spMk id="10281" creationId="{001B0E35-F788-4608-ABBE-0D971AA5028F}"/>
          </ac:spMkLst>
        </pc:spChg>
        <pc:spChg chg="add">
          <ac:chgData name="Tallon, Megan -FS" userId="08435311-64d8-442b-8959-b0670f77adda" providerId="ADAL" clId="{CA945391-277C-4F86-93F8-1BF6F28F7D47}" dt="2022-03-02T14:40:46.430" v="473" actId="26606"/>
          <ac:spMkLst>
            <pc:docMk/>
            <pc:sldMk cId="0" sldId="264"/>
            <ac:spMk id="10282" creationId="{4431B8EA-FCCA-47DD-A0C4-A653EC4AB846}"/>
          </ac:spMkLst>
        </pc:spChg>
        <pc:spChg chg="add">
          <ac:chgData name="Tallon, Megan -FS" userId="08435311-64d8-442b-8959-b0670f77adda" providerId="ADAL" clId="{CA945391-277C-4F86-93F8-1BF6F28F7D47}" dt="2022-03-02T14:40:46.430" v="473" actId="26606"/>
          <ac:spMkLst>
            <pc:docMk/>
            <pc:sldMk cId="0" sldId="264"/>
            <ac:spMk id="10283" creationId="{1C781EDE-83AA-44D6-8054-A4E2D6F28086}"/>
          </ac:spMkLst>
        </pc:spChg>
        <pc:spChg chg="add">
          <ac:chgData name="Tallon, Megan -FS" userId="08435311-64d8-442b-8959-b0670f77adda" providerId="ADAL" clId="{CA945391-277C-4F86-93F8-1BF6F28F7D47}" dt="2022-03-02T14:40:46.430" v="473" actId="26606"/>
          <ac:spMkLst>
            <pc:docMk/>
            <pc:sldMk cId="0" sldId="264"/>
            <ac:spMk id="10284" creationId="{00000000-0000-0000-0000-000000000000}"/>
          </ac:spMkLst>
        </pc:spChg>
        <pc:graphicFrameChg chg="add del">
          <ac:chgData name="Tallon, Megan -FS" userId="08435311-64d8-442b-8959-b0670f77adda" providerId="ADAL" clId="{CA945391-277C-4F86-93F8-1BF6F28F7D47}" dt="2022-03-02T14:40:26.981" v="466" actId="26606"/>
          <ac:graphicFrameMkLst>
            <pc:docMk/>
            <pc:sldMk cId="0" sldId="264"/>
            <ac:graphicFrameMk id="10265" creationId="{D34A0B42-11E9-4DCD-9209-D6B0DD5719B6}"/>
          </ac:graphicFrameMkLst>
        </pc:graphicFrameChg>
      </pc:sldChg>
      <pc:sldChg chg="del">
        <pc:chgData name="Tallon, Megan -FS" userId="08435311-64d8-442b-8959-b0670f77adda" providerId="ADAL" clId="{CA945391-277C-4F86-93F8-1BF6F28F7D47}" dt="2022-03-01T22:17:29.764" v="3" actId="2696"/>
        <pc:sldMkLst>
          <pc:docMk/>
          <pc:sldMk cId="0" sldId="269"/>
        </pc:sldMkLst>
      </pc:sldChg>
      <pc:sldChg chg="del">
        <pc:chgData name="Tallon, Megan -FS" userId="08435311-64d8-442b-8959-b0670f77adda" providerId="ADAL" clId="{CA945391-277C-4F86-93F8-1BF6F28F7D47}" dt="2022-03-01T22:20:41.459" v="58" actId="2696"/>
        <pc:sldMkLst>
          <pc:docMk/>
          <pc:sldMk cId="0" sldId="270"/>
        </pc:sldMkLst>
      </pc:sldChg>
      <pc:sldChg chg="delSp del">
        <pc:chgData name="Tallon, Megan -FS" userId="08435311-64d8-442b-8959-b0670f77adda" providerId="ADAL" clId="{CA945391-277C-4F86-93F8-1BF6F28F7D47}" dt="2022-03-01T22:27:24.614" v="239" actId="2696"/>
        <pc:sldMkLst>
          <pc:docMk/>
          <pc:sldMk cId="0" sldId="272"/>
        </pc:sldMkLst>
        <pc:spChg chg="del">
          <ac:chgData name="Tallon, Megan -FS" userId="08435311-64d8-442b-8959-b0670f77adda" providerId="ADAL" clId="{CA945391-277C-4F86-93F8-1BF6F28F7D47}" dt="2022-03-01T22:22:47.420" v="66" actId="478"/>
          <ac:spMkLst>
            <pc:docMk/>
            <pc:sldMk cId="0" sldId="272"/>
            <ac:spMk id="8" creationId="{00000000-0000-0000-0000-000000000000}"/>
          </ac:spMkLst>
        </pc:spChg>
        <pc:spChg chg="del">
          <ac:chgData name="Tallon, Megan -FS" userId="08435311-64d8-442b-8959-b0670f77adda" providerId="ADAL" clId="{CA945391-277C-4F86-93F8-1BF6F28F7D47}" dt="2022-03-01T22:22:54.174" v="67" actId="478"/>
          <ac:spMkLst>
            <pc:docMk/>
            <pc:sldMk cId="0" sldId="272"/>
            <ac:spMk id="18437" creationId="{00000000-0000-0000-0000-000000000000}"/>
          </ac:spMkLst>
        </pc:spChg>
        <pc:spChg chg="del">
          <ac:chgData name="Tallon, Megan -FS" userId="08435311-64d8-442b-8959-b0670f77adda" providerId="ADAL" clId="{CA945391-277C-4F86-93F8-1BF6F28F7D47}" dt="2022-03-01T22:22:59.366" v="68" actId="478"/>
          <ac:spMkLst>
            <pc:docMk/>
            <pc:sldMk cId="0" sldId="272"/>
            <ac:spMk id="18439" creationId="{00000000-0000-0000-0000-000000000000}"/>
          </ac:spMkLst>
        </pc:spChg>
      </pc:sldChg>
      <pc:sldChg chg="modSp mod">
        <pc:chgData name="Tallon, Megan -FS" userId="08435311-64d8-442b-8959-b0670f77adda" providerId="ADAL" clId="{CA945391-277C-4F86-93F8-1BF6F28F7D47}" dt="2022-03-02T14:40:07.064" v="464" actId="5793"/>
        <pc:sldMkLst>
          <pc:docMk/>
          <pc:sldMk cId="0" sldId="276"/>
        </pc:sldMkLst>
        <pc:spChg chg="mod">
          <ac:chgData name="Tallon, Megan -FS" userId="08435311-64d8-442b-8959-b0670f77adda" providerId="ADAL" clId="{CA945391-277C-4F86-93F8-1BF6F28F7D47}" dt="2022-03-02T14:40:07.064" v="464" actId="5793"/>
          <ac:spMkLst>
            <pc:docMk/>
            <pc:sldMk cId="0" sldId="276"/>
            <ac:spMk id="8" creationId="{00000000-0000-0000-0000-000000000000}"/>
          </ac:spMkLst>
        </pc:spChg>
      </pc:sldChg>
      <pc:sldChg chg="addSp delSp modSp mod setBg">
        <pc:chgData name="Tallon, Megan -FS" userId="08435311-64d8-442b-8959-b0670f77adda" providerId="ADAL" clId="{CA945391-277C-4F86-93F8-1BF6F28F7D47}" dt="2022-03-02T14:39:10.157" v="463" actId="14100"/>
        <pc:sldMkLst>
          <pc:docMk/>
          <pc:sldMk cId="0" sldId="278"/>
        </pc:sldMkLst>
        <pc:spChg chg="add del">
          <ac:chgData name="Tallon, Megan -FS" userId="08435311-64d8-442b-8959-b0670f77adda" providerId="ADAL" clId="{CA945391-277C-4F86-93F8-1BF6F28F7D47}" dt="2022-03-02T14:38:05.128" v="455" actId="26606"/>
          <ac:spMkLst>
            <pc:docMk/>
            <pc:sldMk cId="0" sldId="278"/>
            <ac:spMk id="97" creationId="{A7CA9E50-B76A-428A-92C9-9BAC41446DEA}"/>
          </ac:spMkLst>
        </pc:spChg>
        <pc:spChg chg="add del">
          <ac:chgData name="Tallon, Megan -FS" userId="08435311-64d8-442b-8959-b0670f77adda" providerId="ADAL" clId="{CA945391-277C-4F86-93F8-1BF6F28F7D47}" dt="2022-03-02T14:38:05.128" v="455" actId="26606"/>
          <ac:spMkLst>
            <pc:docMk/>
            <pc:sldMk cId="0" sldId="278"/>
            <ac:spMk id="99" creationId="{C85E3F79-81BB-4454-A267-DDCA4282462A}"/>
          </ac:spMkLst>
        </pc:spChg>
        <pc:spChg chg="add del">
          <ac:chgData name="Tallon, Megan -FS" userId="08435311-64d8-442b-8959-b0670f77adda" providerId="ADAL" clId="{CA945391-277C-4F86-93F8-1BF6F28F7D47}" dt="2022-03-02T14:38:05.128" v="455" actId="26606"/>
          <ac:spMkLst>
            <pc:docMk/>
            <pc:sldMk cId="0" sldId="278"/>
            <ac:spMk id="101" creationId="{A1F375A4-17F0-4BA7-B751-68BFAAEC4F7F}"/>
          </ac:spMkLst>
        </pc:spChg>
        <pc:spChg chg="add del">
          <ac:chgData name="Tallon, Megan -FS" userId="08435311-64d8-442b-8959-b0670f77adda" providerId="ADAL" clId="{CA945391-277C-4F86-93F8-1BF6F28F7D47}" dt="2022-03-02T14:38:05.128" v="455" actId="26606"/>
          <ac:spMkLst>
            <pc:docMk/>
            <pc:sldMk cId="0" sldId="278"/>
            <ac:spMk id="103" creationId="{5D2122D3-4056-4C50-B4AC-74BB2940E216}"/>
          </ac:spMkLst>
        </pc:spChg>
        <pc:spChg chg="add">
          <ac:chgData name="Tallon, Megan -FS" userId="08435311-64d8-442b-8959-b0670f77adda" providerId="ADAL" clId="{CA945391-277C-4F86-93F8-1BF6F28F7D47}" dt="2022-03-02T14:38:05.128" v="455" actId="26606"/>
          <ac:spMkLst>
            <pc:docMk/>
            <pc:sldMk cId="0" sldId="278"/>
            <ac:spMk id="162" creationId="{95F11533-723E-420D-A991-D376E739358E}"/>
          </ac:spMkLst>
        </pc:spChg>
        <pc:spChg chg="mod">
          <ac:chgData name="Tallon, Megan -FS" userId="08435311-64d8-442b-8959-b0670f77adda" providerId="ADAL" clId="{CA945391-277C-4F86-93F8-1BF6F28F7D47}" dt="2022-03-02T14:38:05.128" v="455" actId="26606"/>
          <ac:spMkLst>
            <pc:docMk/>
            <pc:sldMk cId="0" sldId="278"/>
            <ac:spMk id="27664" creationId="{00000000-0000-0000-0000-000000000000}"/>
          </ac:spMkLst>
        </pc:spChg>
        <pc:spChg chg="del">
          <ac:chgData name="Tallon, Megan -FS" userId="08435311-64d8-442b-8959-b0670f77adda" providerId="ADAL" clId="{CA945391-277C-4F86-93F8-1BF6F28F7D47}" dt="2022-03-02T14:36:55.388" v="449" actId="26606"/>
          <ac:spMkLst>
            <pc:docMk/>
            <pc:sldMk cId="0" sldId="278"/>
            <ac:spMk id="27667" creationId="{00000000-0000-0000-0000-000000000000}"/>
          </ac:spMkLst>
        </pc:spChg>
        <pc:grpChg chg="add del">
          <ac:chgData name="Tallon, Megan -FS" userId="08435311-64d8-442b-8959-b0670f77adda" providerId="ADAL" clId="{CA945391-277C-4F86-93F8-1BF6F28F7D47}" dt="2022-03-02T14:38:05.128" v="455" actId="26606"/>
          <ac:grpSpMkLst>
            <pc:docMk/>
            <pc:sldMk cId="0" sldId="278"/>
            <ac:grpSpMk id="89" creationId="{71D94D4C-1290-4405-A774-5C4C6C4E63AD}"/>
          </ac:grpSpMkLst>
        </pc:grpChg>
        <pc:grpChg chg="add del">
          <ac:chgData name="Tallon, Megan -FS" userId="08435311-64d8-442b-8959-b0670f77adda" providerId="ADAL" clId="{CA945391-277C-4F86-93F8-1BF6F28F7D47}" dt="2022-03-02T14:38:05.028" v="454" actId="26606"/>
          <ac:grpSpMkLst>
            <pc:docMk/>
            <pc:sldMk cId="0" sldId="278"/>
            <ac:grpSpMk id="154" creationId="{71D94D4C-1290-4405-A774-5C4C6C4E63AD}"/>
          </ac:grpSpMkLst>
        </pc:grpChg>
        <pc:grpChg chg="add">
          <ac:chgData name="Tallon, Megan -FS" userId="08435311-64d8-442b-8959-b0670f77adda" providerId="ADAL" clId="{CA945391-277C-4F86-93F8-1BF6F28F7D47}" dt="2022-03-02T14:38:05.128" v="455" actId="26606"/>
          <ac:grpSpMkLst>
            <pc:docMk/>
            <pc:sldMk cId="0" sldId="278"/>
            <ac:grpSpMk id="164" creationId="{C60393DE-86F5-4639-9D54-85E166A84348}"/>
          </ac:grpSpMkLst>
        </pc:grpChg>
        <pc:grpChg chg="add">
          <ac:chgData name="Tallon, Megan -FS" userId="08435311-64d8-442b-8959-b0670f77adda" providerId="ADAL" clId="{CA945391-277C-4F86-93F8-1BF6F28F7D47}" dt="2022-03-02T14:38:05.128" v="455" actId="26606"/>
          <ac:grpSpMkLst>
            <pc:docMk/>
            <pc:sldMk cId="0" sldId="278"/>
            <ac:grpSpMk id="27671" creationId="{71D94D4C-1290-4405-A774-5C4C6C4E63AD}"/>
          </ac:grpSpMkLst>
        </pc:grpChg>
        <pc:graphicFrameChg chg="add mod modGraphic">
          <ac:chgData name="Tallon, Megan -FS" userId="08435311-64d8-442b-8959-b0670f77adda" providerId="ADAL" clId="{CA945391-277C-4F86-93F8-1BF6F28F7D47}" dt="2022-03-02T14:38:05.128" v="455" actId="26606"/>
          <ac:graphicFrameMkLst>
            <pc:docMk/>
            <pc:sldMk cId="0" sldId="278"/>
            <ac:graphicFrameMk id="27669" creationId="{CD74C158-F667-4A76-AD71-A236E2BCA9A3}"/>
          </ac:graphicFrameMkLst>
        </pc:graphicFrameChg>
        <pc:picChg chg="add mod">
          <ac:chgData name="Tallon, Megan -FS" userId="08435311-64d8-442b-8959-b0670f77adda" providerId="ADAL" clId="{CA945391-277C-4F86-93F8-1BF6F28F7D47}" dt="2022-03-02T14:38:47.851" v="459" actId="1076"/>
          <ac:picMkLst>
            <pc:docMk/>
            <pc:sldMk cId="0" sldId="278"/>
            <ac:picMk id="2" creationId="{BE11916C-494F-47F7-BBA2-E0227FB796C7}"/>
          </ac:picMkLst>
        </pc:picChg>
        <pc:picChg chg="add mod">
          <ac:chgData name="Tallon, Megan -FS" userId="08435311-64d8-442b-8959-b0670f77adda" providerId="ADAL" clId="{CA945391-277C-4F86-93F8-1BF6F28F7D47}" dt="2022-03-02T14:39:10.157" v="463" actId="14100"/>
          <ac:picMkLst>
            <pc:docMk/>
            <pc:sldMk cId="0" sldId="278"/>
            <ac:picMk id="3" creationId="{4F1D37F0-B8DD-45A8-AAB9-13B0D4E883B7}"/>
          </ac:picMkLst>
        </pc:picChg>
        <pc:picChg chg="del">
          <ac:chgData name="Tallon, Megan -FS" userId="08435311-64d8-442b-8959-b0670f77adda" providerId="ADAL" clId="{CA945391-277C-4F86-93F8-1BF6F28F7D47}" dt="2022-03-02T14:36:33.715" v="448" actId="478"/>
          <ac:picMkLst>
            <pc:docMk/>
            <pc:sldMk cId="0" sldId="278"/>
            <ac:picMk id="27662" creationId="{00000000-0000-0000-0000-000000000000}"/>
          </ac:picMkLst>
        </pc:picChg>
        <pc:picChg chg="del">
          <ac:chgData name="Tallon, Megan -FS" userId="08435311-64d8-442b-8959-b0670f77adda" providerId="ADAL" clId="{CA945391-277C-4F86-93F8-1BF6F28F7D47}" dt="2022-03-02T14:36:31.525" v="447" actId="478"/>
          <ac:picMkLst>
            <pc:docMk/>
            <pc:sldMk cId="0" sldId="278"/>
            <ac:picMk id="27663" creationId="{00000000-0000-0000-0000-000000000000}"/>
          </ac:picMkLst>
        </pc:picChg>
        <pc:cxnChg chg="add del">
          <ac:chgData name="Tallon, Megan -FS" userId="08435311-64d8-442b-8959-b0670f77adda" providerId="ADAL" clId="{CA945391-277C-4F86-93F8-1BF6F28F7D47}" dt="2022-03-02T14:38:05.128" v="455" actId="26606"/>
          <ac:cxnSpMkLst>
            <pc:docMk/>
            <pc:sldMk cId="0" sldId="278"/>
            <ac:cxnSpMk id="95" creationId="{AEB4F5DF-1284-423F-9B33-0489071718ED}"/>
          </ac:cxnSpMkLst>
        </pc:cxnChg>
        <pc:cxnChg chg="add del">
          <ac:chgData name="Tallon, Megan -FS" userId="08435311-64d8-442b-8959-b0670f77adda" providerId="ADAL" clId="{CA945391-277C-4F86-93F8-1BF6F28F7D47}" dt="2022-03-02T14:38:05.028" v="454" actId="26606"/>
          <ac:cxnSpMkLst>
            <pc:docMk/>
            <pc:sldMk cId="0" sldId="278"/>
            <ac:cxnSpMk id="160" creationId="{AEB4F5DF-1284-423F-9B33-0489071718ED}"/>
          </ac:cxnSpMkLst>
        </pc:cxnChg>
        <pc:cxnChg chg="add">
          <ac:chgData name="Tallon, Megan -FS" userId="08435311-64d8-442b-8959-b0670f77adda" providerId="ADAL" clId="{CA945391-277C-4F86-93F8-1BF6F28F7D47}" dt="2022-03-02T14:38:05.128" v="455" actId="26606"/>
          <ac:cxnSpMkLst>
            <pc:docMk/>
            <pc:sldMk cId="0" sldId="278"/>
            <ac:cxnSpMk id="27672" creationId="{AEB4F5DF-1284-423F-9B33-0489071718ED}"/>
          </ac:cxnSpMkLst>
        </pc:cxnChg>
      </pc:sldChg>
      <pc:sldChg chg="addSp delSp modSp mod">
        <pc:chgData name="Tallon, Megan -FS" userId="08435311-64d8-442b-8959-b0670f77adda" providerId="ADAL" clId="{CA945391-277C-4F86-93F8-1BF6F28F7D47}" dt="2022-03-02T21:28:20.262" v="1069" actId="20577"/>
        <pc:sldMkLst>
          <pc:docMk/>
          <pc:sldMk cId="0" sldId="280"/>
        </pc:sldMkLst>
        <pc:spChg chg="add mod">
          <ac:chgData name="Tallon, Megan -FS" userId="08435311-64d8-442b-8959-b0670f77adda" providerId="ADAL" clId="{CA945391-277C-4F86-93F8-1BF6F28F7D47}" dt="2022-03-02T21:28:20.262" v="1069" actId="20577"/>
          <ac:spMkLst>
            <pc:docMk/>
            <pc:sldMk cId="0" sldId="280"/>
            <ac:spMk id="2" creationId="{B23A4D1F-330C-4532-96DF-D59AE97D5B92}"/>
          </ac:spMkLst>
        </pc:spChg>
        <pc:spChg chg="add del">
          <ac:chgData name="Tallon, Megan -FS" userId="08435311-64d8-442b-8959-b0670f77adda" providerId="ADAL" clId="{CA945391-277C-4F86-93F8-1BF6F28F7D47}" dt="2022-03-02T14:42:49.989" v="477" actId="26606"/>
          <ac:spMkLst>
            <pc:docMk/>
            <pc:sldMk cId="0" sldId="280"/>
            <ac:spMk id="150" creationId="{001B0E35-F788-4608-ABBE-0D971AA5028F}"/>
          </ac:spMkLst>
        </pc:spChg>
        <pc:spChg chg="add del">
          <ac:chgData name="Tallon, Megan -FS" userId="08435311-64d8-442b-8959-b0670f77adda" providerId="ADAL" clId="{CA945391-277C-4F86-93F8-1BF6F28F7D47}" dt="2022-03-02T14:42:49.989" v="477" actId="26606"/>
          <ac:spMkLst>
            <pc:docMk/>
            <pc:sldMk cId="0" sldId="280"/>
            <ac:spMk id="152" creationId="{4431B8EA-FCCA-47DD-A0C4-A653EC4AB846}"/>
          </ac:spMkLst>
        </pc:spChg>
        <pc:spChg chg="add del">
          <ac:chgData name="Tallon, Megan -FS" userId="08435311-64d8-442b-8959-b0670f77adda" providerId="ADAL" clId="{CA945391-277C-4F86-93F8-1BF6F28F7D47}" dt="2022-03-02T14:42:49.989" v="477" actId="26606"/>
          <ac:spMkLst>
            <pc:docMk/>
            <pc:sldMk cId="0" sldId="280"/>
            <ac:spMk id="154" creationId="{1C781EDE-83AA-44D6-8054-A4E2D6F28086}"/>
          </ac:spMkLst>
        </pc:spChg>
        <pc:spChg chg="add">
          <ac:chgData name="Tallon, Megan -FS" userId="08435311-64d8-442b-8959-b0670f77adda" providerId="ADAL" clId="{CA945391-277C-4F86-93F8-1BF6F28F7D47}" dt="2022-03-02T14:42:49.989" v="477" actId="26606"/>
          <ac:spMkLst>
            <pc:docMk/>
            <pc:sldMk cId="0" sldId="280"/>
            <ac:spMk id="192" creationId="{042D3996-BA08-4AC2-948E-02DA85C02829}"/>
          </ac:spMkLst>
        </pc:spChg>
        <pc:spChg chg="add">
          <ac:chgData name="Tallon, Megan -FS" userId="08435311-64d8-442b-8959-b0670f77adda" providerId="ADAL" clId="{CA945391-277C-4F86-93F8-1BF6F28F7D47}" dt="2022-03-02T14:42:49.989" v="477" actId="26606"/>
          <ac:spMkLst>
            <pc:docMk/>
            <pc:sldMk cId="0" sldId="280"/>
            <ac:spMk id="193" creationId="{6B6CA78D-2100-44EF-B3DD-CEF1EB3ACCCF}"/>
          </ac:spMkLst>
        </pc:spChg>
        <pc:spChg chg="mod">
          <ac:chgData name="Tallon, Megan -FS" userId="08435311-64d8-442b-8959-b0670f77adda" providerId="ADAL" clId="{CA945391-277C-4F86-93F8-1BF6F28F7D47}" dt="2022-03-02T14:42:49.989" v="477" actId="26606"/>
          <ac:spMkLst>
            <pc:docMk/>
            <pc:sldMk cId="0" sldId="280"/>
            <ac:spMk id="29698" creationId="{00000000-0000-0000-0000-000000000000}"/>
          </ac:spMkLst>
        </pc:spChg>
        <pc:spChg chg="mod">
          <ac:chgData name="Tallon, Megan -FS" userId="08435311-64d8-442b-8959-b0670f77adda" providerId="ADAL" clId="{CA945391-277C-4F86-93F8-1BF6F28F7D47}" dt="2022-03-02T14:46:38.781" v="650" actId="403"/>
          <ac:spMkLst>
            <pc:docMk/>
            <pc:sldMk cId="0" sldId="280"/>
            <ac:spMk id="29699" creationId="{00000000-0000-0000-0000-000000000000}"/>
          </ac:spMkLst>
        </pc:spChg>
        <pc:grpChg chg="del">
          <ac:chgData name="Tallon, Megan -FS" userId="08435311-64d8-442b-8959-b0670f77adda" providerId="ADAL" clId="{CA945391-277C-4F86-93F8-1BF6F28F7D47}" dt="2022-03-02T14:42:40.782" v="476" actId="26606"/>
          <ac:grpSpMkLst>
            <pc:docMk/>
            <pc:sldMk cId="0" sldId="280"/>
            <ac:grpSpMk id="29711" creationId="{17928FC6-3192-4290-BD1C-82D3B2438FE8}"/>
          </ac:grpSpMkLst>
        </pc:grpChg>
        <pc:picChg chg="del">
          <ac:chgData name="Tallon, Megan -FS" userId="08435311-64d8-442b-8959-b0670f77adda" providerId="ADAL" clId="{CA945391-277C-4F86-93F8-1BF6F28F7D47}" dt="2022-03-02T14:42:17.567" v="475" actId="21"/>
          <ac:picMkLst>
            <pc:docMk/>
            <pc:sldMk cId="0" sldId="280"/>
            <ac:picMk id="12" creationId="{E15B8DD3-226C-40CA-BEE7-AD0D0175BD70}"/>
          </ac:picMkLst>
        </pc:picChg>
        <pc:picChg chg="add del mod">
          <ac:chgData name="Tallon, Megan -FS" userId="08435311-64d8-442b-8959-b0670f77adda" providerId="ADAL" clId="{CA945391-277C-4F86-93F8-1BF6F28F7D47}" dt="2022-03-02T14:44:52.355" v="484" actId="478"/>
          <ac:picMkLst>
            <pc:docMk/>
            <pc:sldMk cId="0" sldId="280"/>
            <ac:picMk id="18" creationId="{E15B8DD3-226C-40CA-BEE7-AD0D0175BD70}"/>
          </ac:picMkLst>
        </pc:picChg>
        <pc:cxnChg chg="add">
          <ac:chgData name="Tallon, Megan -FS" userId="08435311-64d8-442b-8959-b0670f77adda" providerId="ADAL" clId="{CA945391-277C-4F86-93F8-1BF6F28F7D47}" dt="2022-03-02T14:42:49.989" v="477" actId="26606"/>
          <ac:cxnSpMkLst>
            <pc:docMk/>
            <pc:sldMk cId="0" sldId="280"/>
            <ac:cxnSpMk id="194" creationId="{8AEF6D22-D80F-4107-8B30-6AB147A50818}"/>
          </ac:cxnSpMkLst>
        </pc:cxnChg>
      </pc:sldChg>
      <pc:sldChg chg="add del">
        <pc:chgData name="Tallon, Megan -FS" userId="08435311-64d8-442b-8959-b0670f77adda" providerId="ADAL" clId="{CA945391-277C-4F86-93F8-1BF6F28F7D47}" dt="2022-03-02T15:21:07.490" v="1038" actId="47"/>
        <pc:sldMkLst>
          <pc:docMk/>
          <pc:sldMk cId="0" sldId="283"/>
        </pc:sldMkLst>
      </pc:sldChg>
      <pc:sldChg chg="add del">
        <pc:chgData name="Tallon, Megan -FS" userId="08435311-64d8-442b-8959-b0670f77adda" providerId="ADAL" clId="{CA945391-277C-4F86-93F8-1BF6F28F7D47}" dt="2022-03-02T15:21:06.842" v="1037" actId="47"/>
        <pc:sldMkLst>
          <pc:docMk/>
          <pc:sldMk cId="0" sldId="284"/>
        </pc:sldMkLst>
      </pc:sldChg>
      <pc:sldChg chg="addSp modSp mod setBg">
        <pc:chgData name="Tallon, Megan -FS" userId="08435311-64d8-442b-8959-b0670f77adda" providerId="ADAL" clId="{CA945391-277C-4F86-93F8-1BF6F28F7D47}" dt="2022-03-01T22:27:16.039" v="238" actId="20577"/>
        <pc:sldMkLst>
          <pc:docMk/>
          <pc:sldMk cId="0" sldId="289"/>
        </pc:sldMkLst>
        <pc:spChg chg="add">
          <ac:chgData name="Tallon, Megan -FS" userId="08435311-64d8-442b-8959-b0670f77adda" providerId="ADAL" clId="{CA945391-277C-4F86-93F8-1BF6F28F7D47}" dt="2022-03-01T22:27:12.734" v="237" actId="26606"/>
          <ac:spMkLst>
            <pc:docMk/>
            <pc:sldMk cId="0" sldId="289"/>
            <ac:spMk id="79" creationId="{5CCAF7D5-2AD8-4BDF-BE92-13524EA0453C}"/>
          </ac:spMkLst>
        </pc:spChg>
        <pc:spChg chg="add">
          <ac:chgData name="Tallon, Megan -FS" userId="08435311-64d8-442b-8959-b0670f77adda" providerId="ADAL" clId="{CA945391-277C-4F86-93F8-1BF6F28F7D47}" dt="2022-03-01T22:27:12.734" v="237" actId="26606"/>
          <ac:spMkLst>
            <pc:docMk/>
            <pc:sldMk cId="0" sldId="289"/>
            <ac:spMk id="81" creationId="{F8C92429-C2FF-43F8-9F54-FF73D1271850}"/>
          </ac:spMkLst>
        </pc:spChg>
        <pc:spChg chg="add">
          <ac:chgData name="Tallon, Megan -FS" userId="08435311-64d8-442b-8959-b0670f77adda" providerId="ADAL" clId="{CA945391-277C-4F86-93F8-1BF6F28F7D47}" dt="2022-03-01T22:27:12.734" v="237" actId="26606"/>
          <ac:spMkLst>
            <pc:docMk/>
            <pc:sldMk cId="0" sldId="289"/>
            <ac:spMk id="83" creationId="{CB8E75E6-FD49-46E3-B23E-9D5C97110F4A}"/>
          </ac:spMkLst>
        </pc:spChg>
        <pc:spChg chg="add">
          <ac:chgData name="Tallon, Megan -FS" userId="08435311-64d8-442b-8959-b0670f77adda" providerId="ADAL" clId="{CA945391-277C-4F86-93F8-1BF6F28F7D47}" dt="2022-03-01T22:27:12.734" v="237" actId="26606"/>
          <ac:spMkLst>
            <pc:docMk/>
            <pc:sldMk cId="0" sldId="289"/>
            <ac:spMk id="85" creationId="{58EE6BA1-F87F-4073-B5AB-365A42AD3752}"/>
          </ac:spMkLst>
        </pc:spChg>
        <pc:spChg chg="mod">
          <ac:chgData name="Tallon, Megan -FS" userId="08435311-64d8-442b-8959-b0670f77adda" providerId="ADAL" clId="{CA945391-277C-4F86-93F8-1BF6F28F7D47}" dt="2022-03-01T22:27:16.039" v="238" actId="20577"/>
          <ac:spMkLst>
            <pc:docMk/>
            <pc:sldMk cId="0" sldId="289"/>
            <ac:spMk id="43010" creationId="{00000000-0000-0000-0000-000000000000}"/>
          </ac:spMkLst>
        </pc:spChg>
        <pc:grpChg chg="add">
          <ac:chgData name="Tallon, Megan -FS" userId="08435311-64d8-442b-8959-b0670f77adda" providerId="ADAL" clId="{CA945391-277C-4F86-93F8-1BF6F28F7D47}" dt="2022-03-01T22:27:12.734" v="237" actId="26606"/>
          <ac:grpSpMkLst>
            <pc:docMk/>
            <pc:sldMk cId="0" sldId="289"/>
            <ac:grpSpMk id="71" creationId="{C7572773-EFED-4240-886B-69624490C9C9}"/>
          </ac:grpSpMkLst>
        </pc:grpChg>
        <pc:cxnChg chg="add">
          <ac:chgData name="Tallon, Megan -FS" userId="08435311-64d8-442b-8959-b0670f77adda" providerId="ADAL" clId="{CA945391-277C-4F86-93F8-1BF6F28F7D47}" dt="2022-03-01T22:27:12.734" v="237" actId="26606"/>
          <ac:cxnSpMkLst>
            <pc:docMk/>
            <pc:sldMk cId="0" sldId="289"/>
            <ac:cxnSpMk id="77" creationId="{B3C176ED-7D6F-4F56-A1F8-9687B0C63187}"/>
          </ac:cxnSpMkLst>
        </pc:cxnChg>
        <pc:cxnChg chg="add">
          <ac:chgData name="Tallon, Megan -FS" userId="08435311-64d8-442b-8959-b0670f77adda" providerId="ADAL" clId="{CA945391-277C-4F86-93F8-1BF6F28F7D47}" dt="2022-03-01T22:27:12.734" v="237" actId="26606"/>
          <ac:cxnSpMkLst>
            <pc:docMk/>
            <pc:sldMk cId="0" sldId="289"/>
            <ac:cxnSpMk id="87" creationId="{19B678A5-A064-46A6-817F-AE02396CCF2C}"/>
          </ac:cxnSpMkLst>
        </pc:cxnChg>
      </pc:sldChg>
      <pc:sldChg chg="addSp delSp modSp mod setBg chgLayout">
        <pc:chgData name="Tallon, Megan -FS" userId="08435311-64d8-442b-8959-b0670f77adda" providerId="ADAL" clId="{CA945391-277C-4F86-93F8-1BF6F28F7D47}" dt="2022-03-01T22:22:03.559" v="63" actId="26606"/>
        <pc:sldMkLst>
          <pc:docMk/>
          <pc:sldMk cId="2806353138" sldId="298"/>
        </pc:sldMkLst>
        <pc:spChg chg="add del">
          <ac:chgData name="Tallon, Megan -FS" userId="08435311-64d8-442b-8959-b0670f77adda" providerId="ADAL" clId="{CA945391-277C-4F86-93F8-1BF6F28F7D47}" dt="2022-03-01T22:22:03.521" v="62" actId="26606"/>
          <ac:spMkLst>
            <pc:docMk/>
            <pc:sldMk cId="2806353138" sldId="298"/>
            <ac:spMk id="72" creationId="{001B0E35-F788-4608-ABBE-0D971AA5028F}"/>
          </ac:spMkLst>
        </pc:spChg>
        <pc:spChg chg="add del">
          <ac:chgData name="Tallon, Megan -FS" userId="08435311-64d8-442b-8959-b0670f77adda" providerId="ADAL" clId="{CA945391-277C-4F86-93F8-1BF6F28F7D47}" dt="2022-03-01T22:22:03.521" v="62" actId="26606"/>
          <ac:spMkLst>
            <pc:docMk/>
            <pc:sldMk cId="2806353138" sldId="298"/>
            <ac:spMk id="74" creationId="{4431B8EA-FCCA-47DD-A0C4-A653EC4AB846}"/>
          </ac:spMkLst>
        </pc:spChg>
        <pc:spChg chg="add del">
          <ac:chgData name="Tallon, Megan -FS" userId="08435311-64d8-442b-8959-b0670f77adda" providerId="ADAL" clId="{CA945391-277C-4F86-93F8-1BF6F28F7D47}" dt="2022-03-01T22:22:03.521" v="62" actId="26606"/>
          <ac:spMkLst>
            <pc:docMk/>
            <pc:sldMk cId="2806353138" sldId="298"/>
            <ac:spMk id="76" creationId="{1C781EDE-83AA-44D6-8054-A4E2D6F28086}"/>
          </ac:spMkLst>
        </pc:spChg>
        <pc:spChg chg="mod ord">
          <ac:chgData name="Tallon, Megan -FS" userId="08435311-64d8-442b-8959-b0670f77adda" providerId="ADAL" clId="{CA945391-277C-4F86-93F8-1BF6F28F7D47}" dt="2022-03-01T22:22:03.559" v="63" actId="26606"/>
          <ac:spMkLst>
            <pc:docMk/>
            <pc:sldMk cId="2806353138" sldId="298"/>
            <ac:spMk id="37890" creationId="{00000000-0000-0000-0000-000000000000}"/>
          </ac:spMkLst>
        </pc:spChg>
        <pc:spChg chg="mod ord">
          <ac:chgData name="Tallon, Megan -FS" userId="08435311-64d8-442b-8959-b0670f77adda" providerId="ADAL" clId="{CA945391-277C-4F86-93F8-1BF6F28F7D47}" dt="2022-03-01T22:22:03.559" v="63" actId="26606"/>
          <ac:spMkLst>
            <pc:docMk/>
            <pc:sldMk cId="2806353138" sldId="298"/>
            <ac:spMk id="37891" creationId="{00000000-0000-0000-0000-000000000000}"/>
          </ac:spMkLst>
        </pc:spChg>
        <pc:spChg chg="add">
          <ac:chgData name="Tallon, Megan -FS" userId="08435311-64d8-442b-8959-b0670f77adda" providerId="ADAL" clId="{CA945391-277C-4F86-93F8-1BF6F28F7D47}" dt="2022-03-01T22:22:03.559" v="63" actId="26606"/>
          <ac:spMkLst>
            <pc:docMk/>
            <pc:sldMk cId="2806353138" sldId="298"/>
            <ac:spMk id="37893" creationId="{042D3996-BA08-4AC2-948E-02DA85C02829}"/>
          </ac:spMkLst>
        </pc:spChg>
        <pc:spChg chg="add">
          <ac:chgData name="Tallon, Megan -FS" userId="08435311-64d8-442b-8959-b0670f77adda" providerId="ADAL" clId="{CA945391-277C-4F86-93F8-1BF6F28F7D47}" dt="2022-03-01T22:22:03.559" v="63" actId="26606"/>
          <ac:spMkLst>
            <pc:docMk/>
            <pc:sldMk cId="2806353138" sldId="298"/>
            <ac:spMk id="37894" creationId="{6B6CA78D-2100-44EF-B3DD-CEF1EB3ACCCF}"/>
          </ac:spMkLst>
        </pc:spChg>
        <pc:cxnChg chg="add">
          <ac:chgData name="Tallon, Megan -FS" userId="08435311-64d8-442b-8959-b0670f77adda" providerId="ADAL" clId="{CA945391-277C-4F86-93F8-1BF6F28F7D47}" dt="2022-03-01T22:22:03.559" v="63" actId="26606"/>
          <ac:cxnSpMkLst>
            <pc:docMk/>
            <pc:sldMk cId="2806353138" sldId="298"/>
            <ac:cxnSpMk id="37895" creationId="{8AEF6D22-D80F-4107-8B30-6AB147A50818}"/>
          </ac:cxnSpMkLst>
        </pc:cxnChg>
      </pc:sldChg>
      <pc:sldChg chg="addSp modSp mod setBg">
        <pc:chgData name="Tallon, Megan -FS" userId="08435311-64d8-442b-8959-b0670f77adda" providerId="ADAL" clId="{CA945391-277C-4F86-93F8-1BF6F28F7D47}" dt="2022-03-01T22:22:11.964" v="65" actId="5793"/>
        <pc:sldMkLst>
          <pc:docMk/>
          <pc:sldMk cId="2806353138" sldId="299"/>
        </pc:sldMkLst>
        <pc:spChg chg="add">
          <ac:chgData name="Tallon, Megan -FS" userId="08435311-64d8-442b-8959-b0670f77adda" providerId="ADAL" clId="{CA945391-277C-4F86-93F8-1BF6F28F7D47}" dt="2022-03-01T22:22:09.759" v="64" actId="26606"/>
          <ac:spMkLst>
            <pc:docMk/>
            <pc:sldMk cId="2806353138" sldId="299"/>
            <ac:spMk id="72" creationId="{042D3996-BA08-4AC2-948E-02DA85C02829}"/>
          </ac:spMkLst>
        </pc:spChg>
        <pc:spChg chg="add">
          <ac:chgData name="Tallon, Megan -FS" userId="08435311-64d8-442b-8959-b0670f77adda" providerId="ADAL" clId="{CA945391-277C-4F86-93F8-1BF6F28F7D47}" dt="2022-03-01T22:22:09.759" v="64" actId="26606"/>
          <ac:spMkLst>
            <pc:docMk/>
            <pc:sldMk cId="2806353138" sldId="299"/>
            <ac:spMk id="74" creationId="{6B6CA78D-2100-44EF-B3DD-CEF1EB3ACCCF}"/>
          </ac:spMkLst>
        </pc:spChg>
        <pc:spChg chg="mod">
          <ac:chgData name="Tallon, Megan -FS" userId="08435311-64d8-442b-8959-b0670f77adda" providerId="ADAL" clId="{CA945391-277C-4F86-93F8-1BF6F28F7D47}" dt="2022-03-01T22:22:09.759" v="64" actId="26606"/>
          <ac:spMkLst>
            <pc:docMk/>
            <pc:sldMk cId="2806353138" sldId="299"/>
            <ac:spMk id="37890" creationId="{00000000-0000-0000-0000-000000000000}"/>
          </ac:spMkLst>
        </pc:spChg>
        <pc:spChg chg="mod">
          <ac:chgData name="Tallon, Megan -FS" userId="08435311-64d8-442b-8959-b0670f77adda" providerId="ADAL" clId="{CA945391-277C-4F86-93F8-1BF6F28F7D47}" dt="2022-03-01T22:22:11.964" v="65" actId="5793"/>
          <ac:spMkLst>
            <pc:docMk/>
            <pc:sldMk cId="2806353138" sldId="299"/>
            <ac:spMk id="37891" creationId="{00000000-0000-0000-0000-000000000000}"/>
          </ac:spMkLst>
        </pc:spChg>
        <pc:cxnChg chg="add">
          <ac:chgData name="Tallon, Megan -FS" userId="08435311-64d8-442b-8959-b0670f77adda" providerId="ADAL" clId="{CA945391-277C-4F86-93F8-1BF6F28F7D47}" dt="2022-03-01T22:22:09.759" v="64" actId="26606"/>
          <ac:cxnSpMkLst>
            <pc:docMk/>
            <pc:sldMk cId="2806353138" sldId="299"/>
            <ac:cxnSpMk id="76" creationId="{8AEF6D22-D80F-4107-8B30-6AB147A50818}"/>
          </ac:cxnSpMkLst>
        </pc:cxnChg>
      </pc:sldChg>
      <pc:sldChg chg="addSp modSp mod setBg">
        <pc:chgData name="Tallon, Megan -FS" userId="08435311-64d8-442b-8959-b0670f77adda" providerId="ADAL" clId="{CA945391-277C-4F86-93F8-1BF6F28F7D47}" dt="2022-03-02T21:26:11.264" v="1067" actId="20577"/>
        <pc:sldMkLst>
          <pc:docMk/>
          <pc:sldMk cId="3916476593" sldId="300"/>
        </pc:sldMkLst>
        <pc:spChg chg="add">
          <ac:chgData name="Tallon, Megan -FS" userId="08435311-64d8-442b-8959-b0670f77adda" providerId="ADAL" clId="{CA945391-277C-4F86-93F8-1BF6F28F7D47}" dt="2022-03-02T14:40:56.486" v="474" actId="26606"/>
          <ac:spMkLst>
            <pc:docMk/>
            <pc:sldMk cId="3916476593" sldId="300"/>
            <ac:spMk id="72" creationId="{001B0E35-F788-4608-ABBE-0D971AA5028F}"/>
          </ac:spMkLst>
        </pc:spChg>
        <pc:spChg chg="add">
          <ac:chgData name="Tallon, Megan -FS" userId="08435311-64d8-442b-8959-b0670f77adda" providerId="ADAL" clId="{CA945391-277C-4F86-93F8-1BF6F28F7D47}" dt="2022-03-02T14:40:56.486" v="474" actId="26606"/>
          <ac:spMkLst>
            <pc:docMk/>
            <pc:sldMk cId="3916476593" sldId="300"/>
            <ac:spMk id="74" creationId="{4431B8EA-FCCA-47DD-A0C4-A653EC4AB846}"/>
          </ac:spMkLst>
        </pc:spChg>
        <pc:spChg chg="add">
          <ac:chgData name="Tallon, Megan -FS" userId="08435311-64d8-442b-8959-b0670f77adda" providerId="ADAL" clId="{CA945391-277C-4F86-93F8-1BF6F28F7D47}" dt="2022-03-02T14:40:56.486" v="474" actId="26606"/>
          <ac:spMkLst>
            <pc:docMk/>
            <pc:sldMk cId="3916476593" sldId="300"/>
            <ac:spMk id="76" creationId="{1C781EDE-83AA-44D6-8054-A4E2D6F28086}"/>
          </ac:spMkLst>
        </pc:spChg>
        <pc:spChg chg="mod">
          <ac:chgData name="Tallon, Megan -FS" userId="08435311-64d8-442b-8959-b0670f77adda" providerId="ADAL" clId="{CA945391-277C-4F86-93F8-1BF6F28F7D47}" dt="2022-03-02T14:40:56.486" v="474" actId="26606"/>
          <ac:spMkLst>
            <pc:docMk/>
            <pc:sldMk cId="3916476593" sldId="300"/>
            <ac:spMk id="10242" creationId="{00000000-0000-0000-0000-000000000000}"/>
          </ac:spMkLst>
        </pc:spChg>
        <pc:spChg chg="mod">
          <ac:chgData name="Tallon, Megan -FS" userId="08435311-64d8-442b-8959-b0670f77adda" providerId="ADAL" clId="{CA945391-277C-4F86-93F8-1BF6F28F7D47}" dt="2022-03-02T21:26:11.264" v="1067" actId="20577"/>
          <ac:spMkLst>
            <pc:docMk/>
            <pc:sldMk cId="3916476593" sldId="300"/>
            <ac:spMk id="10243" creationId="{00000000-0000-0000-0000-000000000000}"/>
          </ac:spMkLst>
        </pc:spChg>
      </pc:sldChg>
      <pc:sldChg chg="addSp delSp modSp mod">
        <pc:chgData name="Tallon, Megan -FS" userId="08435311-64d8-442b-8959-b0670f77adda" providerId="ADAL" clId="{CA945391-277C-4F86-93F8-1BF6F28F7D47}" dt="2022-03-01T22:17:24.098" v="2" actId="1076"/>
        <pc:sldMkLst>
          <pc:docMk/>
          <pc:sldMk cId="121106480" sldId="303"/>
        </pc:sldMkLst>
        <pc:spChg chg="del">
          <ac:chgData name="Tallon, Megan -FS" userId="08435311-64d8-442b-8959-b0670f77adda" providerId="ADAL" clId="{CA945391-277C-4F86-93F8-1BF6F28F7D47}" dt="2022-03-01T22:17:12.502" v="0" actId="22"/>
          <ac:spMkLst>
            <pc:docMk/>
            <pc:sldMk cId="121106480" sldId="303"/>
            <ac:spMk id="3" creationId="{9B6EE73D-9988-4F52-8BF9-3C1095DA8867}"/>
          </ac:spMkLst>
        </pc:spChg>
        <pc:picChg chg="add mod ord">
          <ac:chgData name="Tallon, Megan -FS" userId="08435311-64d8-442b-8959-b0670f77adda" providerId="ADAL" clId="{CA945391-277C-4F86-93F8-1BF6F28F7D47}" dt="2022-03-01T22:17:24.098" v="2" actId="1076"/>
          <ac:picMkLst>
            <pc:docMk/>
            <pc:sldMk cId="121106480" sldId="303"/>
            <ac:picMk id="5" creationId="{7DCD7FA4-A8DB-487E-9157-0174CA833B09}"/>
          </ac:picMkLst>
        </pc:picChg>
      </pc:sldChg>
      <pc:sldChg chg="addSp delSp modSp new del mod setBg modClrScheme delDesignElem chgLayout">
        <pc:chgData name="Tallon, Megan -FS" userId="08435311-64d8-442b-8959-b0670f77adda" providerId="ADAL" clId="{CA945391-277C-4F86-93F8-1BF6F28F7D47}" dt="2022-03-02T14:30:03.127" v="437" actId="2696"/>
        <pc:sldMkLst>
          <pc:docMk/>
          <pc:sldMk cId="3590132146" sldId="304"/>
        </pc:sldMkLst>
        <pc:spChg chg="del">
          <ac:chgData name="Tallon, Megan -FS" userId="08435311-64d8-442b-8959-b0670f77adda" providerId="ADAL" clId="{CA945391-277C-4F86-93F8-1BF6F28F7D47}" dt="2022-03-01T22:17:59.636" v="5" actId="700"/>
          <ac:spMkLst>
            <pc:docMk/>
            <pc:sldMk cId="3590132146" sldId="304"/>
            <ac:spMk id="2" creationId="{0999455A-1236-4A29-93A2-A43CCF617810}"/>
          </ac:spMkLst>
        </pc:spChg>
        <pc:spChg chg="del">
          <ac:chgData name="Tallon, Megan -FS" userId="08435311-64d8-442b-8959-b0670f77adda" providerId="ADAL" clId="{CA945391-277C-4F86-93F8-1BF6F28F7D47}" dt="2022-03-01T22:17:59.636" v="5" actId="700"/>
          <ac:spMkLst>
            <pc:docMk/>
            <pc:sldMk cId="3590132146" sldId="304"/>
            <ac:spMk id="3" creationId="{98E9737B-94D8-44FD-AEA8-9AB400D47B82}"/>
          </ac:spMkLst>
        </pc:spChg>
        <pc:spChg chg="add del mod">
          <ac:chgData name="Tallon, Megan -FS" userId="08435311-64d8-442b-8959-b0670f77adda" providerId="ADAL" clId="{CA945391-277C-4F86-93F8-1BF6F28F7D47}" dt="2022-03-01T22:18:36.908" v="8" actId="700"/>
          <ac:spMkLst>
            <pc:docMk/>
            <pc:sldMk cId="3590132146" sldId="304"/>
            <ac:spMk id="4" creationId="{7D785263-82DC-449E-BBE6-F39138B327BB}"/>
          </ac:spMkLst>
        </pc:spChg>
        <pc:spChg chg="add mod">
          <ac:chgData name="Tallon, Megan -FS" userId="08435311-64d8-442b-8959-b0670f77adda" providerId="ADAL" clId="{CA945391-277C-4F86-93F8-1BF6F28F7D47}" dt="2022-03-01T22:20:01.296" v="53" actId="27636"/>
          <ac:spMkLst>
            <pc:docMk/>
            <pc:sldMk cId="3590132146" sldId="304"/>
            <ac:spMk id="5" creationId="{74C8D503-78C9-4B87-B680-8E15E145488F}"/>
          </ac:spMkLst>
        </pc:spChg>
        <pc:spChg chg="add del mod">
          <ac:chgData name="Tallon, Megan -FS" userId="08435311-64d8-442b-8959-b0670f77adda" providerId="ADAL" clId="{CA945391-277C-4F86-93F8-1BF6F28F7D47}" dt="2022-03-01T22:19:37.648" v="10" actId="22"/>
          <ac:spMkLst>
            <pc:docMk/>
            <pc:sldMk cId="3590132146" sldId="304"/>
            <ac:spMk id="6" creationId="{A961CDAA-BD13-4FE5-B14E-55DA1DEF4A40}"/>
          </ac:spMkLst>
        </pc:spChg>
        <pc:spChg chg="add del">
          <ac:chgData name="Tallon, Megan -FS" userId="08435311-64d8-442b-8959-b0670f77adda" providerId="ADAL" clId="{CA945391-277C-4F86-93F8-1BF6F28F7D47}" dt="2022-03-01T22:18:36.908" v="8" actId="700"/>
          <ac:spMkLst>
            <pc:docMk/>
            <pc:sldMk cId="3590132146" sldId="304"/>
            <ac:spMk id="17" creationId="{946E2E74-06CA-4173-B7B0-204D27B19DFF}"/>
          </ac:spMkLst>
        </pc:spChg>
        <pc:spChg chg="add del">
          <ac:chgData name="Tallon, Megan -FS" userId="08435311-64d8-442b-8959-b0670f77adda" providerId="ADAL" clId="{CA945391-277C-4F86-93F8-1BF6F28F7D47}" dt="2022-03-01T22:18:36.908" v="8" actId="700"/>
          <ac:spMkLst>
            <pc:docMk/>
            <pc:sldMk cId="3590132146" sldId="304"/>
            <ac:spMk id="19" creationId="{6970E1C9-C9F9-481F-894F-6978A15CF586}"/>
          </ac:spMkLst>
        </pc:spChg>
        <pc:spChg chg="add del">
          <ac:chgData name="Tallon, Megan -FS" userId="08435311-64d8-442b-8959-b0670f77adda" providerId="ADAL" clId="{CA945391-277C-4F86-93F8-1BF6F28F7D47}" dt="2022-03-01T22:18:36.908" v="8" actId="700"/>
          <ac:spMkLst>
            <pc:docMk/>
            <pc:sldMk cId="3590132146" sldId="304"/>
            <ac:spMk id="21" creationId="{A995FB36-9688-49FD-8F26-AD60717627CB}"/>
          </ac:spMkLst>
        </pc:spChg>
        <pc:grpChg chg="add del">
          <ac:chgData name="Tallon, Megan -FS" userId="08435311-64d8-442b-8959-b0670f77adda" providerId="ADAL" clId="{CA945391-277C-4F86-93F8-1BF6F28F7D47}" dt="2022-03-01T22:18:36.908" v="8" actId="700"/>
          <ac:grpSpMkLst>
            <pc:docMk/>
            <pc:sldMk cId="3590132146" sldId="304"/>
            <ac:grpSpMk id="9" creationId="{C7572773-EFED-4240-886B-69624490C9C9}"/>
          </ac:grpSpMkLst>
        </pc:grpChg>
        <pc:picChg chg="add mod ord">
          <ac:chgData name="Tallon, Megan -FS" userId="08435311-64d8-442b-8959-b0670f77adda" providerId="ADAL" clId="{CA945391-277C-4F86-93F8-1BF6F28F7D47}" dt="2022-03-01T22:20:17.134" v="57" actId="14100"/>
          <ac:picMkLst>
            <pc:docMk/>
            <pc:sldMk cId="3590132146" sldId="304"/>
            <ac:picMk id="8" creationId="{4E97334D-7826-4C7B-9929-1BDDF4C15D14}"/>
          </ac:picMkLst>
        </pc:picChg>
        <pc:cxnChg chg="add del">
          <ac:chgData name="Tallon, Megan -FS" userId="08435311-64d8-442b-8959-b0670f77adda" providerId="ADAL" clId="{CA945391-277C-4F86-93F8-1BF6F28F7D47}" dt="2022-03-01T22:18:36.908" v="8" actId="700"/>
          <ac:cxnSpMkLst>
            <pc:docMk/>
            <pc:sldMk cId="3590132146" sldId="304"/>
            <ac:cxnSpMk id="15" creationId="{B3C176ED-7D6F-4F56-A1F8-9687B0C63187}"/>
          </ac:cxnSpMkLst>
        </pc:cxnChg>
        <pc:cxnChg chg="add del">
          <ac:chgData name="Tallon, Megan -FS" userId="08435311-64d8-442b-8959-b0670f77adda" providerId="ADAL" clId="{CA945391-277C-4F86-93F8-1BF6F28F7D47}" dt="2022-03-01T22:18:36.908" v="8" actId="700"/>
          <ac:cxnSpMkLst>
            <pc:docMk/>
            <pc:sldMk cId="3590132146" sldId="304"/>
            <ac:cxnSpMk id="23" creationId="{DE8DFF79-735F-44E8-8B9C-D1F28BED791D}"/>
          </ac:cxnSpMkLst>
        </pc:cxnChg>
      </pc:sldChg>
      <pc:sldChg chg="addSp delSp modSp new mod setBg modClrScheme chgLayout">
        <pc:chgData name="Tallon, Megan -FS" userId="08435311-64d8-442b-8959-b0670f77adda" providerId="ADAL" clId="{CA945391-277C-4F86-93F8-1BF6F28F7D47}" dt="2022-03-02T14:31:13.139" v="446" actId="1076"/>
        <pc:sldMkLst>
          <pc:docMk/>
          <pc:sldMk cId="1451170383" sldId="305"/>
        </pc:sldMkLst>
        <pc:spChg chg="add mod ord">
          <ac:chgData name="Tallon, Megan -FS" userId="08435311-64d8-442b-8959-b0670f77adda" providerId="ADAL" clId="{CA945391-277C-4F86-93F8-1BF6F28F7D47}" dt="2022-03-01T22:24:50.514" v="109" actId="26606"/>
          <ac:spMkLst>
            <pc:docMk/>
            <pc:sldMk cId="1451170383" sldId="305"/>
            <ac:spMk id="2" creationId="{C5BF8088-775C-43C1-87E6-DF6DEA60C662}"/>
          </ac:spMkLst>
        </pc:spChg>
        <pc:spChg chg="add del mod ord">
          <ac:chgData name="Tallon, Megan -FS" userId="08435311-64d8-442b-8959-b0670f77adda" providerId="ADAL" clId="{CA945391-277C-4F86-93F8-1BF6F28F7D47}" dt="2022-03-01T22:24:32.097" v="107" actId="700"/>
          <ac:spMkLst>
            <pc:docMk/>
            <pc:sldMk cId="1451170383" sldId="305"/>
            <ac:spMk id="3" creationId="{B959CD64-8BC6-46FF-96E2-D65274F72CA2}"/>
          </ac:spMkLst>
        </pc:spChg>
        <pc:spChg chg="add del mod ord">
          <ac:chgData name="Tallon, Megan -FS" userId="08435311-64d8-442b-8959-b0670f77adda" providerId="ADAL" clId="{CA945391-277C-4F86-93F8-1BF6F28F7D47}" dt="2022-03-01T22:24:32.097" v="107" actId="700"/>
          <ac:spMkLst>
            <pc:docMk/>
            <pc:sldMk cId="1451170383" sldId="305"/>
            <ac:spMk id="4" creationId="{8B73E8DE-8ED3-4710-9AE7-B718122EB3CD}"/>
          </ac:spMkLst>
        </pc:spChg>
        <pc:spChg chg="add del mod ord">
          <ac:chgData name="Tallon, Megan -FS" userId="08435311-64d8-442b-8959-b0670f77adda" providerId="ADAL" clId="{CA945391-277C-4F86-93F8-1BF6F28F7D47}" dt="2022-03-01T22:24:42.236" v="108" actId="700"/>
          <ac:spMkLst>
            <pc:docMk/>
            <pc:sldMk cId="1451170383" sldId="305"/>
            <ac:spMk id="5" creationId="{C837E391-D236-42BF-B278-60FF440D22D6}"/>
          </ac:spMkLst>
        </pc:spChg>
        <pc:spChg chg="add del mod ord">
          <ac:chgData name="Tallon, Megan -FS" userId="08435311-64d8-442b-8959-b0670f77adda" providerId="ADAL" clId="{CA945391-277C-4F86-93F8-1BF6F28F7D47}" dt="2022-03-01T22:24:42.236" v="108" actId="700"/>
          <ac:spMkLst>
            <pc:docMk/>
            <pc:sldMk cId="1451170383" sldId="305"/>
            <ac:spMk id="6" creationId="{D1C9ADEE-4364-4692-AF8E-9E1032838C7A}"/>
          </ac:spMkLst>
        </pc:spChg>
        <pc:spChg chg="add del mod ord">
          <ac:chgData name="Tallon, Megan -FS" userId="08435311-64d8-442b-8959-b0670f77adda" providerId="ADAL" clId="{CA945391-277C-4F86-93F8-1BF6F28F7D47}" dt="2022-03-01T22:24:42.236" v="108" actId="700"/>
          <ac:spMkLst>
            <pc:docMk/>
            <pc:sldMk cId="1451170383" sldId="305"/>
            <ac:spMk id="7" creationId="{82FBAAE9-A0E5-4856-B5CF-35E21883DFCF}"/>
          </ac:spMkLst>
        </pc:spChg>
        <pc:spChg chg="add del mod ord">
          <ac:chgData name="Tallon, Megan -FS" userId="08435311-64d8-442b-8959-b0670f77adda" providerId="ADAL" clId="{CA945391-277C-4F86-93F8-1BF6F28F7D47}" dt="2022-03-01T22:24:42.236" v="108" actId="700"/>
          <ac:spMkLst>
            <pc:docMk/>
            <pc:sldMk cId="1451170383" sldId="305"/>
            <ac:spMk id="8" creationId="{69607443-4AF0-44A8-99D9-E9342E449AAE}"/>
          </ac:spMkLst>
        </pc:spChg>
        <pc:spChg chg="add del mod ord">
          <ac:chgData name="Tallon, Megan -FS" userId="08435311-64d8-442b-8959-b0670f77adda" providerId="ADAL" clId="{CA945391-277C-4F86-93F8-1BF6F28F7D47}" dt="2022-03-02T14:31:09.093" v="445" actId="122"/>
          <ac:spMkLst>
            <pc:docMk/>
            <pc:sldMk cId="1451170383" sldId="305"/>
            <ac:spMk id="9" creationId="{9780C889-3CFF-4D3E-A27B-5B7B5B7180AC}"/>
          </ac:spMkLst>
        </pc:spChg>
        <pc:spChg chg="add">
          <ac:chgData name="Tallon, Megan -FS" userId="08435311-64d8-442b-8959-b0670f77adda" providerId="ADAL" clId="{CA945391-277C-4F86-93F8-1BF6F28F7D47}" dt="2022-03-01T22:24:50.514" v="109" actId="26606"/>
          <ac:spMkLst>
            <pc:docMk/>
            <pc:sldMk cId="1451170383" sldId="305"/>
            <ac:spMk id="14" creationId="{042D3996-BA08-4AC2-948E-02DA85C02829}"/>
          </ac:spMkLst>
        </pc:spChg>
        <pc:spChg chg="add">
          <ac:chgData name="Tallon, Megan -FS" userId="08435311-64d8-442b-8959-b0670f77adda" providerId="ADAL" clId="{CA945391-277C-4F86-93F8-1BF6F28F7D47}" dt="2022-03-01T22:24:50.514" v="109" actId="26606"/>
          <ac:spMkLst>
            <pc:docMk/>
            <pc:sldMk cId="1451170383" sldId="305"/>
            <ac:spMk id="16" creationId="{6B6CA78D-2100-44EF-B3DD-CEF1EB3ACCCF}"/>
          </ac:spMkLst>
        </pc:spChg>
        <pc:picChg chg="add del mod">
          <ac:chgData name="Tallon, Megan -FS" userId="08435311-64d8-442b-8959-b0670f77adda" providerId="ADAL" clId="{CA945391-277C-4F86-93F8-1BF6F28F7D47}" dt="2022-03-01T22:25:32.572" v="121"/>
          <ac:picMkLst>
            <pc:docMk/>
            <pc:sldMk cId="1451170383" sldId="305"/>
            <ac:picMk id="10" creationId="{DB87A0D5-B0D6-430A-B22F-24E1AE589540}"/>
          </ac:picMkLst>
        </pc:picChg>
        <pc:picChg chg="add mod">
          <ac:chgData name="Tallon, Megan -FS" userId="08435311-64d8-442b-8959-b0670f77adda" providerId="ADAL" clId="{CA945391-277C-4F86-93F8-1BF6F28F7D47}" dt="2022-03-02T14:31:13.139" v="446" actId="1076"/>
          <ac:picMkLst>
            <pc:docMk/>
            <pc:sldMk cId="1451170383" sldId="305"/>
            <ac:picMk id="11" creationId="{A4D7999A-1EDC-4963-8453-C76BC9C6C51B}"/>
          </ac:picMkLst>
        </pc:picChg>
        <pc:picChg chg="add mod">
          <ac:chgData name="Tallon, Megan -FS" userId="08435311-64d8-442b-8959-b0670f77adda" providerId="ADAL" clId="{CA945391-277C-4F86-93F8-1BF6F28F7D47}" dt="2022-03-02T14:31:04.505" v="444" actId="1076"/>
          <ac:picMkLst>
            <pc:docMk/>
            <pc:sldMk cId="1451170383" sldId="305"/>
            <ac:picMk id="15" creationId="{B2347297-3576-499B-9A4F-44E3539E38F3}"/>
          </ac:picMkLst>
        </pc:picChg>
        <pc:cxnChg chg="add">
          <ac:chgData name="Tallon, Megan -FS" userId="08435311-64d8-442b-8959-b0670f77adda" providerId="ADAL" clId="{CA945391-277C-4F86-93F8-1BF6F28F7D47}" dt="2022-03-01T22:24:50.514" v="109" actId="26606"/>
          <ac:cxnSpMkLst>
            <pc:docMk/>
            <pc:sldMk cId="1451170383" sldId="305"/>
            <ac:cxnSpMk id="18" creationId="{8AEF6D22-D80F-4107-8B30-6AB147A50818}"/>
          </ac:cxnSpMkLst>
        </pc:cxnChg>
      </pc:sldChg>
      <pc:sldChg chg="addSp delSp modSp new mod setBg">
        <pc:chgData name="Tallon, Megan -FS" userId="08435311-64d8-442b-8959-b0670f77adda" providerId="ADAL" clId="{CA945391-277C-4F86-93F8-1BF6F28F7D47}" dt="2022-03-02T14:29:40.071" v="436" actId="1076"/>
        <pc:sldMkLst>
          <pc:docMk/>
          <pc:sldMk cId="3963931585" sldId="306"/>
        </pc:sldMkLst>
        <pc:spChg chg="mod">
          <ac:chgData name="Tallon, Megan -FS" userId="08435311-64d8-442b-8959-b0670f77adda" providerId="ADAL" clId="{CA945391-277C-4F86-93F8-1BF6F28F7D47}" dt="2022-03-02T14:28:42.356" v="432" actId="26606"/>
          <ac:spMkLst>
            <pc:docMk/>
            <pc:sldMk cId="3963931585" sldId="306"/>
            <ac:spMk id="2" creationId="{00A2F012-28B1-452C-942F-52807E77B95C}"/>
          </ac:spMkLst>
        </pc:spChg>
        <pc:spChg chg="del mod">
          <ac:chgData name="Tallon, Megan -FS" userId="08435311-64d8-442b-8959-b0670f77adda" providerId="ADAL" clId="{CA945391-277C-4F86-93F8-1BF6F28F7D47}" dt="2022-03-02T14:29:29.424" v="433" actId="22"/>
          <ac:spMkLst>
            <pc:docMk/>
            <pc:sldMk cId="3963931585" sldId="306"/>
            <ac:spMk id="3" creationId="{618C70D6-F1AF-4521-B1D3-F6386C48DCE7}"/>
          </ac:spMkLst>
        </pc:spChg>
        <pc:spChg chg="add">
          <ac:chgData name="Tallon, Megan -FS" userId="08435311-64d8-442b-8959-b0670f77adda" providerId="ADAL" clId="{CA945391-277C-4F86-93F8-1BF6F28F7D47}" dt="2022-03-02T14:28:42.356" v="432" actId="26606"/>
          <ac:spMkLst>
            <pc:docMk/>
            <pc:sldMk cId="3963931585" sldId="306"/>
            <ac:spMk id="8" creationId="{001B0E35-F788-4608-ABBE-0D971AA5028F}"/>
          </ac:spMkLst>
        </pc:spChg>
        <pc:spChg chg="add">
          <ac:chgData name="Tallon, Megan -FS" userId="08435311-64d8-442b-8959-b0670f77adda" providerId="ADAL" clId="{CA945391-277C-4F86-93F8-1BF6F28F7D47}" dt="2022-03-02T14:28:42.356" v="432" actId="26606"/>
          <ac:spMkLst>
            <pc:docMk/>
            <pc:sldMk cId="3963931585" sldId="306"/>
            <ac:spMk id="10" creationId="{4431B8EA-FCCA-47DD-A0C4-A653EC4AB846}"/>
          </ac:spMkLst>
        </pc:spChg>
        <pc:spChg chg="add">
          <ac:chgData name="Tallon, Megan -FS" userId="08435311-64d8-442b-8959-b0670f77adda" providerId="ADAL" clId="{CA945391-277C-4F86-93F8-1BF6F28F7D47}" dt="2022-03-02T14:28:42.356" v="432" actId="26606"/>
          <ac:spMkLst>
            <pc:docMk/>
            <pc:sldMk cId="3963931585" sldId="306"/>
            <ac:spMk id="12" creationId="{1C781EDE-83AA-44D6-8054-A4E2D6F28086}"/>
          </ac:spMkLst>
        </pc:spChg>
        <pc:picChg chg="add mod ord">
          <ac:chgData name="Tallon, Megan -FS" userId="08435311-64d8-442b-8959-b0670f77adda" providerId="ADAL" clId="{CA945391-277C-4F86-93F8-1BF6F28F7D47}" dt="2022-03-02T14:29:40.071" v="436" actId="1076"/>
          <ac:picMkLst>
            <pc:docMk/>
            <pc:sldMk cId="3963931585" sldId="306"/>
            <ac:picMk id="5" creationId="{B96C6FCA-6684-47D1-951F-5567133B864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B6F8BC-DDA5-4771-8D7B-B7CF927A8D4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026C527-D43E-489D-BA59-0E9193AF2D9C}">
      <dgm:prSet/>
      <dgm:spPr/>
      <dgm:t>
        <a:bodyPr/>
        <a:lstStyle/>
        <a:p>
          <a:r>
            <a:rPr lang="en-US"/>
            <a:t>Internal (yourself)</a:t>
          </a:r>
        </a:p>
      </dgm:t>
    </dgm:pt>
    <dgm:pt modelId="{47F04268-2954-485D-9E9E-50D600326D5D}" type="parTrans" cxnId="{5BFD29F5-A983-41E4-930F-9C07CF45CD22}">
      <dgm:prSet/>
      <dgm:spPr/>
      <dgm:t>
        <a:bodyPr/>
        <a:lstStyle/>
        <a:p>
          <a:endParaRPr lang="en-US"/>
        </a:p>
      </dgm:t>
    </dgm:pt>
    <dgm:pt modelId="{A4B3BE03-0F33-43FA-8F7C-D94EA55018B5}" type="sibTrans" cxnId="{5BFD29F5-A983-41E4-930F-9C07CF45CD22}">
      <dgm:prSet/>
      <dgm:spPr/>
      <dgm:t>
        <a:bodyPr/>
        <a:lstStyle/>
        <a:p>
          <a:endParaRPr lang="en-US"/>
        </a:p>
      </dgm:t>
    </dgm:pt>
    <dgm:pt modelId="{0BC44C9F-B9F1-4657-AA3E-759F41FC1DBC}">
      <dgm:prSet/>
      <dgm:spPr/>
      <dgm:t>
        <a:bodyPr/>
        <a:lstStyle/>
        <a:p>
          <a:r>
            <a:rPr lang="en-US"/>
            <a:t>External (environment)</a:t>
          </a:r>
        </a:p>
      </dgm:t>
    </dgm:pt>
    <dgm:pt modelId="{2197F981-AAC7-4FFB-BF15-BB92DCBF90EA}" type="parTrans" cxnId="{77719944-50BF-4321-AB40-36130AA386DA}">
      <dgm:prSet/>
      <dgm:spPr/>
      <dgm:t>
        <a:bodyPr/>
        <a:lstStyle/>
        <a:p>
          <a:endParaRPr lang="en-US"/>
        </a:p>
      </dgm:t>
    </dgm:pt>
    <dgm:pt modelId="{31B3A422-39FA-413D-A495-1AE5FBAD12A4}" type="sibTrans" cxnId="{77719944-50BF-4321-AB40-36130AA386DA}">
      <dgm:prSet/>
      <dgm:spPr/>
      <dgm:t>
        <a:bodyPr/>
        <a:lstStyle/>
        <a:p>
          <a:endParaRPr lang="en-US"/>
        </a:p>
      </dgm:t>
    </dgm:pt>
    <dgm:pt modelId="{B2C9697D-3657-4A65-A873-7531CFB777A3}">
      <dgm:prSet/>
      <dgm:spPr/>
      <dgm:t>
        <a:bodyPr/>
        <a:lstStyle/>
        <a:p>
          <a:r>
            <a:rPr lang="en-US"/>
            <a:t>Organizational (dispatch system)</a:t>
          </a:r>
        </a:p>
      </dgm:t>
    </dgm:pt>
    <dgm:pt modelId="{2747B543-67F6-48F6-97EA-65D2057F9382}" type="parTrans" cxnId="{EBF866B9-7FA6-4007-B476-B8EEAC2774C9}">
      <dgm:prSet/>
      <dgm:spPr/>
      <dgm:t>
        <a:bodyPr/>
        <a:lstStyle/>
        <a:p>
          <a:endParaRPr lang="en-US"/>
        </a:p>
      </dgm:t>
    </dgm:pt>
    <dgm:pt modelId="{EEB007C9-5552-43E3-B2CA-C65742188ABF}" type="sibTrans" cxnId="{EBF866B9-7FA6-4007-B476-B8EEAC2774C9}">
      <dgm:prSet/>
      <dgm:spPr/>
      <dgm:t>
        <a:bodyPr/>
        <a:lstStyle/>
        <a:p>
          <a:endParaRPr lang="en-US"/>
        </a:p>
      </dgm:t>
    </dgm:pt>
    <dgm:pt modelId="{4F5AF90F-7D66-4E9A-B18B-EF217BB50EB9}" type="pres">
      <dgm:prSet presAssocID="{92B6F8BC-DDA5-4771-8D7B-B7CF927A8D41}" presName="linear" presStyleCnt="0">
        <dgm:presLayoutVars>
          <dgm:animLvl val="lvl"/>
          <dgm:resizeHandles val="exact"/>
        </dgm:presLayoutVars>
      </dgm:prSet>
      <dgm:spPr/>
    </dgm:pt>
    <dgm:pt modelId="{16E4DFF3-57D4-4D16-9030-CAE09A1E648A}" type="pres">
      <dgm:prSet presAssocID="{D026C527-D43E-489D-BA59-0E9193AF2D9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2F85746-5390-415D-A2D9-9B1F48D9B6D3}" type="pres">
      <dgm:prSet presAssocID="{A4B3BE03-0F33-43FA-8F7C-D94EA55018B5}" presName="spacer" presStyleCnt="0"/>
      <dgm:spPr/>
    </dgm:pt>
    <dgm:pt modelId="{5B378F1F-0173-4F6F-AD47-A07307F29C4B}" type="pres">
      <dgm:prSet presAssocID="{0BC44C9F-B9F1-4657-AA3E-759F41FC1DB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685C527-E753-4953-81CA-02B63E988555}" type="pres">
      <dgm:prSet presAssocID="{31B3A422-39FA-413D-A495-1AE5FBAD12A4}" presName="spacer" presStyleCnt="0"/>
      <dgm:spPr/>
    </dgm:pt>
    <dgm:pt modelId="{4CFADBD2-5050-493E-9D0E-4967EB36C75B}" type="pres">
      <dgm:prSet presAssocID="{B2C9697D-3657-4A65-A873-7531CFB777A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61FC35B-9E21-4893-AC8F-1E26CD37CFA9}" type="presOf" srcId="{D026C527-D43E-489D-BA59-0E9193AF2D9C}" destId="{16E4DFF3-57D4-4D16-9030-CAE09A1E648A}" srcOrd="0" destOrd="0" presId="urn:microsoft.com/office/officeart/2005/8/layout/vList2"/>
    <dgm:cxn modelId="{77719944-50BF-4321-AB40-36130AA386DA}" srcId="{92B6F8BC-DDA5-4771-8D7B-B7CF927A8D41}" destId="{0BC44C9F-B9F1-4657-AA3E-759F41FC1DBC}" srcOrd="1" destOrd="0" parTransId="{2197F981-AAC7-4FFB-BF15-BB92DCBF90EA}" sibTransId="{31B3A422-39FA-413D-A495-1AE5FBAD12A4}"/>
    <dgm:cxn modelId="{432BC264-B3CD-45A0-8B67-E4F14A425BD3}" type="presOf" srcId="{92B6F8BC-DDA5-4771-8D7B-B7CF927A8D41}" destId="{4F5AF90F-7D66-4E9A-B18B-EF217BB50EB9}" srcOrd="0" destOrd="0" presId="urn:microsoft.com/office/officeart/2005/8/layout/vList2"/>
    <dgm:cxn modelId="{EE0B559C-44E5-402F-8DE6-14286A8B8D4F}" type="presOf" srcId="{B2C9697D-3657-4A65-A873-7531CFB777A3}" destId="{4CFADBD2-5050-493E-9D0E-4967EB36C75B}" srcOrd="0" destOrd="0" presId="urn:microsoft.com/office/officeart/2005/8/layout/vList2"/>
    <dgm:cxn modelId="{EBF866B9-7FA6-4007-B476-B8EEAC2774C9}" srcId="{92B6F8BC-DDA5-4771-8D7B-B7CF927A8D41}" destId="{B2C9697D-3657-4A65-A873-7531CFB777A3}" srcOrd="2" destOrd="0" parTransId="{2747B543-67F6-48F6-97EA-65D2057F9382}" sibTransId="{EEB007C9-5552-43E3-B2CA-C65742188ABF}"/>
    <dgm:cxn modelId="{7B8B1ACC-C2BF-4FBC-B332-E36FDE659ED8}" type="presOf" srcId="{0BC44C9F-B9F1-4657-AA3E-759F41FC1DBC}" destId="{5B378F1F-0173-4F6F-AD47-A07307F29C4B}" srcOrd="0" destOrd="0" presId="urn:microsoft.com/office/officeart/2005/8/layout/vList2"/>
    <dgm:cxn modelId="{5BFD29F5-A983-41E4-930F-9C07CF45CD22}" srcId="{92B6F8BC-DDA5-4771-8D7B-B7CF927A8D41}" destId="{D026C527-D43E-489D-BA59-0E9193AF2D9C}" srcOrd="0" destOrd="0" parTransId="{47F04268-2954-485D-9E9E-50D600326D5D}" sibTransId="{A4B3BE03-0F33-43FA-8F7C-D94EA55018B5}"/>
    <dgm:cxn modelId="{7E8BE183-556B-4EE9-9FD5-11105D28D74E}" type="presParOf" srcId="{4F5AF90F-7D66-4E9A-B18B-EF217BB50EB9}" destId="{16E4DFF3-57D4-4D16-9030-CAE09A1E648A}" srcOrd="0" destOrd="0" presId="urn:microsoft.com/office/officeart/2005/8/layout/vList2"/>
    <dgm:cxn modelId="{3AAF0ABE-68E8-4E1E-B4BB-0E904DA3AB5F}" type="presParOf" srcId="{4F5AF90F-7D66-4E9A-B18B-EF217BB50EB9}" destId="{D2F85746-5390-415D-A2D9-9B1F48D9B6D3}" srcOrd="1" destOrd="0" presId="urn:microsoft.com/office/officeart/2005/8/layout/vList2"/>
    <dgm:cxn modelId="{C5D5DAC6-04D6-4C22-9B4C-F405C168C41C}" type="presParOf" srcId="{4F5AF90F-7D66-4E9A-B18B-EF217BB50EB9}" destId="{5B378F1F-0173-4F6F-AD47-A07307F29C4B}" srcOrd="2" destOrd="0" presId="urn:microsoft.com/office/officeart/2005/8/layout/vList2"/>
    <dgm:cxn modelId="{68F5BDB8-D304-485A-9D80-58881B3292D0}" type="presParOf" srcId="{4F5AF90F-7D66-4E9A-B18B-EF217BB50EB9}" destId="{7685C527-E753-4953-81CA-02B63E988555}" srcOrd="3" destOrd="0" presId="urn:microsoft.com/office/officeart/2005/8/layout/vList2"/>
    <dgm:cxn modelId="{41CD4A25-13D5-47D0-BA03-787AECF614C2}" type="presParOf" srcId="{4F5AF90F-7D66-4E9A-B18B-EF217BB50EB9}" destId="{4CFADBD2-5050-493E-9D0E-4967EB36C75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4DFF3-57D4-4D16-9030-CAE09A1E648A}">
      <dsp:nvSpPr>
        <dsp:cNvPr id="0" name=""/>
        <dsp:cNvSpPr/>
      </dsp:nvSpPr>
      <dsp:spPr>
        <a:xfrm>
          <a:off x="0" y="11617"/>
          <a:ext cx="7200898" cy="912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Internal (yourself)</a:t>
          </a:r>
        </a:p>
      </dsp:txBody>
      <dsp:txXfrm>
        <a:off x="44549" y="56166"/>
        <a:ext cx="7111800" cy="823502"/>
      </dsp:txXfrm>
    </dsp:sp>
    <dsp:sp modelId="{5B378F1F-0173-4F6F-AD47-A07307F29C4B}">
      <dsp:nvSpPr>
        <dsp:cNvPr id="0" name=""/>
        <dsp:cNvSpPr/>
      </dsp:nvSpPr>
      <dsp:spPr>
        <a:xfrm>
          <a:off x="0" y="1036537"/>
          <a:ext cx="7200898" cy="912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External (environment)</a:t>
          </a:r>
        </a:p>
      </dsp:txBody>
      <dsp:txXfrm>
        <a:off x="44549" y="1081086"/>
        <a:ext cx="7111800" cy="823502"/>
      </dsp:txXfrm>
    </dsp:sp>
    <dsp:sp modelId="{4CFADBD2-5050-493E-9D0E-4967EB36C75B}">
      <dsp:nvSpPr>
        <dsp:cNvPr id="0" name=""/>
        <dsp:cNvSpPr/>
      </dsp:nvSpPr>
      <dsp:spPr>
        <a:xfrm>
          <a:off x="0" y="2061457"/>
          <a:ext cx="7200898" cy="912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Organizational (dispatch system)</a:t>
          </a:r>
        </a:p>
      </dsp:txBody>
      <dsp:txXfrm>
        <a:off x="44549" y="2106006"/>
        <a:ext cx="7111800" cy="823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9E88F1-78F7-41A2-8428-8520CD2ADF8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689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D150A1-73F6-41DC-803D-9EBFA497929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26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150A1-73F6-41DC-803D-9EBFA497929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90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150A1-73F6-41DC-803D-9EBFA497929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159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Hold on screen until Task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50A1-73F6-41DC-803D-9EBFA497929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91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362CC31-7740-4D6B-B782-6CA292F42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375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C927-5275-4673-A1BA-600EA1F40B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34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C927-5275-4673-A1BA-600EA1F40B8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692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C927-5275-4673-A1BA-600EA1F40B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643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C927-5275-4673-A1BA-600EA1F40B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69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C927-5275-4673-A1BA-600EA1F40B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709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C927-5275-4673-A1BA-600EA1F40B8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545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82CF-31FC-4DCD-BA43-F8380DBD8A1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67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1BBD-6B20-40C3-8010-85661371A8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48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568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16887-8E2B-4983-AC54-71C203FB69A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80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D506-795C-4B6D-9E3A-ED8B5B81F1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78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C927-5275-4673-A1BA-600EA1F40B8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51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32E3-9CA8-4D94-BAE7-81D4B90B752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16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C463-E942-42D0-B91F-1D614CFEC1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3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DA6D-8ED8-439D-AAC5-DD7DA6CAA71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58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33A3-3571-4FF7-82FE-483624D644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81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01C927-5275-4673-A1BA-600EA1F40B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69FDFA-6C65-4300-940A-7FD6881710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B3D9FF"/>
              </a:gs>
              <a:gs pos="100000">
                <a:srgbClr val="EBF7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6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7.png"/><Relationship Id="rId5" Type="http://schemas.openxmlformats.org/officeDocument/2006/relationships/diagramData" Target="../diagrams/data1.xml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381000" y="152400"/>
            <a:ext cx="8382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8392" dir="1308085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US" sz="6000" dirty="0">
                <a:solidFill>
                  <a:srgbClr val="003366"/>
                </a:solidFill>
                <a:latin typeface="Arial Black" pitchFamily="34" charset="0"/>
              </a:rPr>
              <a:t>Unit 1</a:t>
            </a:r>
          </a:p>
          <a:p>
            <a:pPr algn="ctr">
              <a:lnSpc>
                <a:spcPct val="110000"/>
              </a:lnSpc>
            </a:pPr>
            <a:r>
              <a:rPr lang="en-US" sz="4800" b="1" dirty="0">
                <a:solidFill>
                  <a:srgbClr val="003366"/>
                </a:solidFill>
                <a:latin typeface="Arial Black" pitchFamily="34" charset="0"/>
              </a:rPr>
              <a:t>Common Responsibilities and Procedures</a:t>
            </a:r>
            <a:endParaRPr lang="en-US" sz="5400" b="1" dirty="0">
              <a:solidFill>
                <a:srgbClr val="003366"/>
              </a:solidFill>
              <a:latin typeface="Arial Black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ADA654-1D6B-42C9-8839-8F3B2947B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32E3-9CA8-4D94-BAE7-81D4B90B752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Example Expanded </a:t>
            </a:r>
            <a:br>
              <a:rPr lang="en-US" b="1" dirty="0"/>
            </a:br>
            <a:r>
              <a:rPr lang="en-US" b="1" dirty="0"/>
              <a:t>Dispatch Organization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 rot="16200000" flipV="1">
            <a:off x="7007225" y="4117975"/>
            <a:ext cx="160655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 rot="16200000" flipV="1">
            <a:off x="4797425" y="4117975"/>
            <a:ext cx="160655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 rot="16200000" flipV="1">
            <a:off x="2663825" y="4117975"/>
            <a:ext cx="160655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 rot="16200000" flipV="1">
            <a:off x="454025" y="4117975"/>
            <a:ext cx="160655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219200" y="3352800"/>
            <a:ext cx="66294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81000" y="3663950"/>
            <a:ext cx="1770063" cy="831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/>
            <a:r>
              <a:rPr lang="en-US" b="1" dirty="0">
                <a:latin typeface="Arial" charset="0"/>
              </a:rPr>
              <a:t>Support </a:t>
            </a:r>
          </a:p>
          <a:p>
            <a:pPr algn="ctr" eaLnBrk="0" hangingPunct="0"/>
            <a:r>
              <a:rPr lang="en-US" b="1" dirty="0">
                <a:latin typeface="Arial" charset="0"/>
              </a:rPr>
              <a:t>Dispatcher</a:t>
            </a:r>
            <a:endParaRPr lang="en-US" b="1" dirty="0">
              <a:latin typeface="Humanst521 Lt BT" pitchFamily="18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590800" y="3663950"/>
            <a:ext cx="1770063" cy="831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/>
            <a:r>
              <a:rPr lang="en-US" b="1" dirty="0">
                <a:latin typeface="Arial" charset="0"/>
              </a:rPr>
              <a:t>Support </a:t>
            </a:r>
          </a:p>
          <a:p>
            <a:pPr algn="ctr" eaLnBrk="0" hangingPunct="0"/>
            <a:r>
              <a:rPr lang="en-US" b="1" dirty="0">
                <a:latin typeface="Arial" charset="0"/>
              </a:rPr>
              <a:t>Dispatcher</a:t>
            </a:r>
            <a:endParaRPr lang="en-US" b="1" dirty="0">
              <a:latin typeface="Humanst521 Lt BT" pitchFamily="18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7010400" y="3663950"/>
            <a:ext cx="1770063" cy="831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/>
            <a:r>
              <a:rPr lang="en-US" b="1" dirty="0">
                <a:latin typeface="Arial" charset="0"/>
              </a:rPr>
              <a:t>Support </a:t>
            </a:r>
          </a:p>
          <a:p>
            <a:pPr algn="ctr" eaLnBrk="0" hangingPunct="0"/>
            <a:r>
              <a:rPr lang="en-US" b="1" dirty="0">
                <a:latin typeface="Arial" charset="0"/>
              </a:rPr>
              <a:t>Dispatcher</a:t>
            </a:r>
            <a:endParaRPr lang="en-US" b="1" dirty="0">
              <a:latin typeface="Humanst521 Lt BT" pitchFamily="18" charset="0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4800600" y="3663950"/>
            <a:ext cx="1770063" cy="831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/>
            <a:r>
              <a:rPr lang="en-US" b="1" dirty="0">
                <a:latin typeface="Arial" charset="0"/>
              </a:rPr>
              <a:t>Support </a:t>
            </a:r>
          </a:p>
          <a:p>
            <a:pPr algn="ctr" eaLnBrk="0" hangingPunct="0"/>
            <a:r>
              <a:rPr lang="en-US" b="1" dirty="0">
                <a:latin typeface="Arial" charset="0"/>
              </a:rPr>
              <a:t>Dispatcher</a:t>
            </a:r>
            <a:endParaRPr lang="en-US" b="1" dirty="0">
              <a:latin typeface="Humanst521 Lt BT" pitchFamily="18" charset="0"/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800600" y="4730750"/>
            <a:ext cx="1752600" cy="831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/>
            <a:r>
              <a:rPr lang="en-US" b="1" dirty="0">
                <a:latin typeface="Arial" charset="0"/>
              </a:rPr>
              <a:t>Dispatch</a:t>
            </a:r>
          </a:p>
          <a:p>
            <a:pPr algn="ctr" eaLnBrk="0" hangingPunct="0"/>
            <a:r>
              <a:rPr lang="en-US" b="1" dirty="0">
                <a:latin typeface="Arial" charset="0"/>
              </a:rPr>
              <a:t>Recorder</a:t>
            </a:r>
            <a:endParaRPr lang="en-US" b="1" dirty="0">
              <a:solidFill>
                <a:srgbClr val="CC0000"/>
              </a:solidFill>
              <a:latin typeface="Humanst521 Lt BT" pitchFamily="18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381000" y="4730750"/>
            <a:ext cx="1752600" cy="831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/>
            <a:r>
              <a:rPr lang="en-US" b="1" dirty="0">
                <a:latin typeface="Arial" charset="0"/>
              </a:rPr>
              <a:t>Dispatch</a:t>
            </a:r>
          </a:p>
          <a:p>
            <a:pPr algn="ctr" eaLnBrk="0" hangingPunct="0"/>
            <a:r>
              <a:rPr lang="en-US" b="1" dirty="0">
                <a:latin typeface="Arial" charset="0"/>
              </a:rPr>
              <a:t>Recorder</a:t>
            </a:r>
            <a:endParaRPr lang="en-US" b="1" dirty="0">
              <a:solidFill>
                <a:srgbClr val="CC0000"/>
              </a:solidFill>
              <a:latin typeface="Humanst521 Lt BT" pitchFamily="18" charset="0"/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7010400" y="4730750"/>
            <a:ext cx="1752600" cy="831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/>
            <a:r>
              <a:rPr lang="en-US" b="1" dirty="0">
                <a:latin typeface="Arial" charset="0"/>
              </a:rPr>
              <a:t>Dispatch</a:t>
            </a:r>
          </a:p>
          <a:p>
            <a:pPr algn="ctr" eaLnBrk="0" hangingPunct="0"/>
            <a:r>
              <a:rPr lang="en-US" b="1" dirty="0">
                <a:latin typeface="Arial" charset="0"/>
              </a:rPr>
              <a:t>Recorder</a:t>
            </a:r>
            <a:endParaRPr lang="en-US" b="1" dirty="0">
              <a:solidFill>
                <a:srgbClr val="CC0000"/>
              </a:solidFill>
              <a:latin typeface="Humanst521 Lt BT" pitchFamily="18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2590800" y="4730750"/>
            <a:ext cx="1752600" cy="831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/>
            <a:r>
              <a:rPr lang="en-US" b="1" dirty="0">
                <a:latin typeface="Arial" charset="0"/>
              </a:rPr>
              <a:t>Dispatch</a:t>
            </a:r>
          </a:p>
          <a:p>
            <a:pPr algn="ctr" eaLnBrk="0" hangingPunct="0"/>
            <a:r>
              <a:rPr lang="en-US" b="1" dirty="0">
                <a:latin typeface="Arial" charset="0"/>
              </a:rPr>
              <a:t>Recorder</a:t>
            </a:r>
            <a:endParaRPr lang="en-US" b="1" dirty="0">
              <a:solidFill>
                <a:srgbClr val="CC0000"/>
              </a:solidFill>
              <a:latin typeface="Humanst521 Lt BT" pitchFamily="18" charset="0"/>
            </a:endParaRP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 rot="16200000" flipV="1">
            <a:off x="4343400" y="3200400"/>
            <a:ext cx="381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3276600" y="2209800"/>
            <a:ext cx="2514600" cy="8350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/>
            <a:r>
              <a:rPr lang="en-US" b="1" dirty="0">
                <a:latin typeface="Arial" charset="0"/>
              </a:rPr>
              <a:t>Supervisory </a:t>
            </a:r>
          </a:p>
          <a:p>
            <a:pPr algn="ctr" eaLnBrk="0" hangingPunct="0"/>
            <a:r>
              <a:rPr lang="en-US" b="1" dirty="0">
                <a:latin typeface="Arial" charset="0"/>
              </a:rPr>
              <a:t>Dispatcher</a:t>
            </a:r>
            <a:endParaRPr lang="en-US" b="1" dirty="0">
              <a:solidFill>
                <a:srgbClr val="CC0000"/>
              </a:solidFill>
              <a:latin typeface="Humanst521 Lt BT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A5124D-F85C-417F-B946-487308EE7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32E3-9CA8-4D94-BAE7-81D4B90B752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>
            <a:extLst>
              <a:ext uri="{FF2B5EF4-FFF2-40B4-BE49-F238E27FC236}">
                <a16:creationId xmlns:a16="http://schemas.microsoft.com/office/drawing/2014/main" id="{A35723D1-BE23-4F7B-872D-35CA6D17F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618" cy="6856215"/>
            <a:chOff x="0" y="0"/>
            <a:chExt cx="12188825" cy="685621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6E618D2-8F0C-4909-AFC7-B7A180752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3" name="Rectangle 19">
              <a:extLst>
                <a:ext uri="{FF2B5EF4-FFF2-40B4-BE49-F238E27FC236}">
                  <a16:creationId xmlns:a16="http://schemas.microsoft.com/office/drawing/2014/main" id="{D4523B5A-3C1B-43E2-9848-4224E638B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E82BC15-7FB9-4C06-AF5C-CEFF4A4AA1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38" name="Picture 21">
              <a:extLst>
                <a:ext uri="{FF2B5EF4-FFF2-40B4-BE49-F238E27FC236}">
                  <a16:creationId xmlns:a16="http://schemas.microsoft.com/office/drawing/2014/main" id="{31D50916-7994-4161-83BF-EDC798D7B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41" name="Straight Connector 23">
            <a:extLst>
              <a:ext uri="{FF2B5EF4-FFF2-40B4-BE49-F238E27FC236}">
                <a16:creationId xmlns:a16="http://schemas.microsoft.com/office/drawing/2014/main" id="{CF2CD8F0-C030-420D-9AA6-5D9243779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25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27" name="Rectangle 26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27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51868" y="982132"/>
            <a:ext cx="2520579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EDSD Main Duties or Tasks</a:t>
            </a:r>
          </a:p>
        </p:txBody>
      </p:sp>
      <p:sp>
        <p:nvSpPr>
          <p:cNvPr id="44" name="Rectangle 33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4457015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" r="21838" b="3"/>
          <a:stretch/>
        </p:blipFill>
        <p:spPr>
          <a:xfrm>
            <a:off x="1059512" y="1410208"/>
            <a:ext cx="3959083" cy="3858780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cxnSp>
        <p:nvCxnSpPr>
          <p:cNvPr id="45" name="Straight Connector 35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40066" y="2400639"/>
            <a:ext cx="25323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5"/>
          <p:cNvSpPr txBox="1">
            <a:spLocks noGrp="1" noChangeArrowheads="1"/>
          </p:cNvSpPr>
          <p:nvPr>
            <p:ph sz="half" idx="1"/>
          </p:nvPr>
        </p:nvSpPr>
        <p:spPr>
          <a:xfrm>
            <a:off x="5651868" y="2556932"/>
            <a:ext cx="2520578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You are on your way to your EDSD assignment.</a:t>
            </a:r>
          </a:p>
          <a:p>
            <a:r>
              <a:rPr lang="en-US" dirty="0"/>
              <a:t>What will your main duties be?</a:t>
            </a:r>
          </a:p>
          <a:p>
            <a:r>
              <a:rPr lang="en-US" dirty="0"/>
              <a:t>What do you do first?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C7AD4A-B677-4FF9-804A-97EC25DA3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D506-795C-4B6D-9E3A-ED8B5B81F16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80" name="Rectangle 71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81" name="Rectangle 73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12121"/>
                </a:solidFill>
              </a:rPr>
              <a:t>EDSD Main Duties or Tasks</a:t>
            </a:r>
          </a:p>
        </p:txBody>
      </p:sp>
      <p:cxnSp>
        <p:nvCxnSpPr>
          <p:cNvPr id="28682" name="Straight Connector 75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971551" y="2556932"/>
            <a:ext cx="7200897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Task 1</a:t>
            </a:r>
          </a:p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Upon arrival, obtain initial briefing from supervisor or agency dispatcher. </a:t>
            </a:r>
          </a:p>
          <a:p>
            <a:endParaRPr lang="en-US" dirty="0">
              <a:solidFill>
                <a:srgbClr val="373737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9E603-1B78-40A4-8558-9E92BCED2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12121"/>
                </a:solidFill>
              </a:rPr>
              <a:t>         EDSD Main Duties or Tasks</a:t>
            </a:r>
          </a:p>
        </p:txBody>
      </p: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556932"/>
            <a:ext cx="7200897" cy="130386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b="0" dirty="0">
                <a:solidFill>
                  <a:srgbClr val="373737"/>
                </a:solidFill>
                <a:latin typeface="+mn-lt"/>
                <a:ea typeface="+mn-ea"/>
                <a:cs typeface="+mn-cs"/>
              </a:rPr>
              <a:t>Task 2</a:t>
            </a:r>
          </a:p>
          <a:p>
            <a:pPr marL="0" indent="0">
              <a:buNone/>
            </a:pPr>
            <a:r>
              <a:rPr lang="en-US" sz="11200" b="0" dirty="0">
                <a:solidFill>
                  <a:srgbClr val="373737"/>
                </a:solidFill>
                <a:latin typeface="+mn-lt"/>
                <a:ea typeface="+mn-ea"/>
                <a:cs typeface="+mn-cs"/>
              </a:rPr>
              <a:t>Gather information necessary to assess situation, determine priorities, and take appropriate action.</a:t>
            </a:r>
          </a:p>
          <a:p>
            <a:pPr marL="0" indent="0">
              <a:buNone/>
            </a:pPr>
            <a:r>
              <a:rPr lang="en-US" b="0" dirty="0">
                <a:solidFill>
                  <a:srgbClr val="373737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None/>
            </a:pPr>
            <a:endParaRPr lang="en-US" b="0" dirty="0">
              <a:solidFill>
                <a:srgbClr val="373737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b="0" dirty="0">
              <a:solidFill>
                <a:srgbClr val="37373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3A4D1F-330C-4532-96DF-D59AE97D5B92}"/>
              </a:ext>
            </a:extLst>
          </p:cNvPr>
          <p:cNvSpPr txBox="1"/>
          <p:nvPr/>
        </p:nvSpPr>
        <p:spPr>
          <a:xfrm>
            <a:off x="1066800" y="3860798"/>
            <a:ext cx="7105647" cy="23083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373737"/>
                </a:solidFill>
              </a:rPr>
              <a:t>-Current situation 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373737"/>
                </a:solidFill>
                <a:latin typeface="+mn-lt"/>
                <a:ea typeface="+mn-ea"/>
                <a:cs typeface="+mn-cs"/>
              </a:rPr>
              <a:t>-Expected duration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373737"/>
                </a:solidFill>
                <a:latin typeface="+mn-lt"/>
                <a:ea typeface="+mn-ea"/>
                <a:cs typeface="+mn-cs"/>
              </a:rPr>
              <a:t>-Status of orders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373737"/>
                </a:solidFill>
                <a:latin typeface="+mn-lt"/>
                <a:ea typeface="+mn-ea"/>
                <a:cs typeface="+mn-cs"/>
              </a:rPr>
              <a:t>-Resources committed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373737"/>
                </a:solidFill>
                <a:latin typeface="+mn-lt"/>
                <a:ea typeface="+mn-ea"/>
                <a:cs typeface="+mn-cs"/>
              </a:rPr>
              <a:t>-Ordering procedures</a:t>
            </a:r>
          </a:p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-Priorities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373737"/>
                </a:solidFill>
                <a:latin typeface="+mn-lt"/>
                <a:ea typeface="+mn-ea"/>
                <a:cs typeface="+mn-cs"/>
              </a:rPr>
              <a:t>-Organizational</a:t>
            </a:r>
            <a:r>
              <a:rPr lang="en-US" dirty="0">
                <a:solidFill>
                  <a:srgbClr val="373737"/>
                </a:solidFill>
              </a:rPr>
              <a:t> structure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373737"/>
                </a:solidFill>
                <a:latin typeface="+mn-lt"/>
                <a:ea typeface="+mn-ea"/>
                <a:cs typeface="+mn-cs"/>
              </a:rPr>
              <a:t>-Operational period schedules</a:t>
            </a:r>
          </a:p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-Housing and transportation availability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373737"/>
                </a:solidFill>
                <a:latin typeface="+mn-lt"/>
                <a:ea typeface="+mn-ea"/>
                <a:cs typeface="+mn-cs"/>
              </a:rPr>
              <a:t>-Authority limits</a:t>
            </a:r>
          </a:p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-Not-to-exceed order times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373737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dirty="0">
                <a:solidFill>
                  <a:srgbClr val="373737"/>
                </a:solidFill>
              </a:rPr>
              <a:t>How to display tracking information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373737"/>
                </a:solidFill>
                <a:latin typeface="+mn-lt"/>
                <a:ea typeface="+mn-ea"/>
                <a:cs typeface="+mn-cs"/>
              </a:rPr>
              <a:t>-Internal/external key contacts</a:t>
            </a:r>
          </a:p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-Procedures for media/contractor calls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D9F07-794F-4033-AEF8-9D47B3A6E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25" name="Rectangle 71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6" name="Rectangle 73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12121"/>
                </a:solidFill>
              </a:rPr>
              <a:t>EDSD Main Duties or Tasks</a:t>
            </a:r>
          </a:p>
        </p:txBody>
      </p:sp>
      <p:cxnSp>
        <p:nvCxnSpPr>
          <p:cNvPr id="30727" name="Straight Connector 75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Task 3</a:t>
            </a:r>
          </a:p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Conduct self in a professional manner. </a:t>
            </a:r>
          </a:p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Task 4</a:t>
            </a:r>
          </a:p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Establish and maintain positive interpersonal and interagency working relationships.</a:t>
            </a:r>
          </a:p>
          <a:p>
            <a:endParaRPr lang="en-US" dirty="0">
              <a:solidFill>
                <a:srgbClr val="373737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DB7B76-395C-411E-A172-5D19EBDB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33" name="Group 70">
            <a:extLst>
              <a:ext uri="{FF2B5EF4-FFF2-40B4-BE49-F238E27FC236}">
                <a16:creationId xmlns:a16="http://schemas.microsoft.com/office/drawing/2014/main" id="{C7572773-EFED-4240-886B-69624490C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618" cy="6872226"/>
            <a:chOff x="0" y="0"/>
            <a:chExt cx="12188825" cy="6872226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AA1CA1AF-5204-432F-BD8E-57A786399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E3D1EE3-433A-41E2-8487-E98B4F3EC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80D43889-CB91-4677-AA9D-108C1AFB8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CA50A65F-E0C2-4FEB-892C-03ACF95DA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26634" name="Straight Connector 76">
            <a:extLst>
              <a:ext uri="{FF2B5EF4-FFF2-40B4-BE49-F238E27FC236}">
                <a16:creationId xmlns:a16="http://schemas.microsoft.com/office/drawing/2014/main" id="{B3C176ED-7D6F-4F56-A1F8-9687B0C63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6635" name="Rectangle 78">
            <a:extLst>
              <a:ext uri="{FF2B5EF4-FFF2-40B4-BE49-F238E27FC236}">
                <a16:creationId xmlns:a16="http://schemas.microsoft.com/office/drawing/2014/main" id="{5CCAF7D5-2AD8-4BDF-BE92-13524EA04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636" name="Rectangle 80">
            <a:extLst>
              <a:ext uri="{FF2B5EF4-FFF2-40B4-BE49-F238E27FC236}">
                <a16:creationId xmlns:a16="http://schemas.microsoft.com/office/drawing/2014/main" id="{F8C92429-C2FF-43F8-9F54-FF73D1271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012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37" name="Rectangle 82">
            <a:extLst>
              <a:ext uri="{FF2B5EF4-FFF2-40B4-BE49-F238E27FC236}">
                <a16:creationId xmlns:a16="http://schemas.microsoft.com/office/drawing/2014/main" id="{CB8E75E6-FD49-46E3-B23E-9D5C97110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628539"/>
            <a:ext cx="8178799" cy="5600922"/>
          </a:xfrm>
          <a:prstGeom prst="rect">
            <a:avLst/>
          </a:prstGeom>
          <a:solidFill>
            <a:schemeClr val="accent6"/>
          </a:solidFill>
          <a:ln cap="sq">
            <a:noFill/>
            <a:miter lim="800000"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contourClr>
              <a:schemeClr val="accent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38" name="Rectangle 84">
            <a:extLst>
              <a:ext uri="{FF2B5EF4-FFF2-40B4-BE49-F238E27FC236}">
                <a16:creationId xmlns:a16="http://schemas.microsoft.com/office/drawing/2014/main" id="{58EE6BA1-F87F-4073-B5AB-365A42AD3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647" y="790956"/>
            <a:ext cx="7934706" cy="527608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78247" y="1275587"/>
            <a:ext cx="7197632" cy="33192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b="1">
                <a:solidFill>
                  <a:srgbClr val="FFFFFF"/>
                </a:solidFill>
              </a:rPr>
              <a:t>EXERCISE:  </a:t>
            </a:r>
            <a:br>
              <a:rPr lang="en-US" sz="5200" b="1">
                <a:solidFill>
                  <a:srgbClr val="FFFFFF"/>
                </a:solidFill>
              </a:rPr>
            </a:br>
            <a:br>
              <a:rPr lang="en-US" sz="5200" b="1">
                <a:solidFill>
                  <a:srgbClr val="FFFFFF"/>
                </a:solidFill>
              </a:rPr>
            </a:br>
            <a:r>
              <a:rPr lang="en-US" sz="5200" b="1">
                <a:solidFill>
                  <a:srgbClr val="FFFFFF"/>
                </a:solidFill>
              </a:rPr>
              <a:t>TEAM-BUILDING</a:t>
            </a:r>
          </a:p>
        </p:txBody>
      </p:sp>
      <p:cxnSp>
        <p:nvCxnSpPr>
          <p:cNvPr id="26639" name="Straight Connector 86">
            <a:extLst>
              <a:ext uri="{FF2B5EF4-FFF2-40B4-BE49-F238E27FC236}">
                <a16:creationId xmlns:a16="http://schemas.microsoft.com/office/drawing/2014/main" id="{19B678A5-A064-46A6-817F-AE02396CC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84163" y="4769963"/>
            <a:ext cx="97567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DC5704-083E-4687-B36E-4AF29FD7C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32E3-9CA8-4D94-BAE7-81D4B90B7528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77" name="Rectangle 71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8" name="Rectangle 73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12121"/>
                </a:solidFill>
              </a:rPr>
              <a:t>EDSD Main Duties or Tasks</a:t>
            </a:r>
          </a:p>
        </p:txBody>
      </p:sp>
      <p:cxnSp>
        <p:nvCxnSpPr>
          <p:cNvPr id="28679" name="Straight Connector 75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Task 5</a:t>
            </a:r>
          </a:p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Apply the ICS.</a:t>
            </a:r>
          </a:p>
          <a:p>
            <a:pPr lvl="1"/>
            <a:r>
              <a:rPr lang="en-US" dirty="0">
                <a:solidFill>
                  <a:srgbClr val="373737"/>
                </a:solidFill>
              </a:rPr>
              <a:t>Follow chain of command. </a:t>
            </a:r>
          </a:p>
          <a:p>
            <a:pPr lvl="1"/>
            <a:r>
              <a:rPr lang="en-US" dirty="0">
                <a:solidFill>
                  <a:srgbClr val="373737"/>
                </a:solidFill>
              </a:rPr>
              <a:t>Maintain appropriate span of control. </a:t>
            </a:r>
          </a:p>
          <a:p>
            <a:pPr lvl="1"/>
            <a:r>
              <a:rPr lang="en-US" dirty="0">
                <a:solidFill>
                  <a:srgbClr val="373737"/>
                </a:solidFill>
              </a:rPr>
              <a:t>Use appropriate ICS forms. </a:t>
            </a:r>
          </a:p>
          <a:p>
            <a:pPr lvl="1"/>
            <a:r>
              <a:rPr lang="en-US" dirty="0">
                <a:solidFill>
                  <a:srgbClr val="373737"/>
                </a:solidFill>
              </a:rPr>
              <a:t>Use appropriate ICS terminology.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E8194E-C944-4914-AD9B-0B32F76A9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958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77" name="Rectangle 71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8" name="Rectangle 73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12121"/>
                </a:solidFill>
              </a:rPr>
              <a:t>EDSD Main Duties or Tasks</a:t>
            </a:r>
          </a:p>
        </p:txBody>
      </p:sp>
      <p:cxnSp>
        <p:nvCxnSpPr>
          <p:cNvPr id="28679" name="Straight Connector 75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Task 6</a:t>
            </a:r>
            <a:endParaRPr lang="en-US">
              <a:solidFill>
                <a:srgbClr val="373737"/>
              </a:solidFill>
            </a:endParaRPr>
          </a:p>
          <a:p>
            <a:pPr marL="0" indent="0">
              <a:buNone/>
            </a:pPr>
            <a:r>
              <a:rPr lang="en-US" b="0" dirty="0">
                <a:solidFill>
                  <a:srgbClr val="373737"/>
                </a:solidFill>
              </a:rPr>
              <a:t>Conduct or participate in briefings with relief dispatchers, dispatch recorders and supervisory dispatchers.</a:t>
            </a:r>
            <a:endParaRPr lang="en-US" b="0">
              <a:solidFill>
                <a:srgbClr val="373737"/>
              </a:solidFill>
            </a:endParaRPr>
          </a:p>
          <a:p>
            <a:pPr lvl="1"/>
            <a:r>
              <a:rPr lang="en-US" b="0" dirty="0">
                <a:solidFill>
                  <a:srgbClr val="373737"/>
                </a:solidFill>
              </a:rPr>
              <a:t>Pertinent information regarding operational period activities. </a:t>
            </a:r>
            <a:endParaRPr lang="en-US" b="0">
              <a:solidFill>
                <a:srgbClr val="373737"/>
              </a:solidFill>
            </a:endParaRPr>
          </a:p>
          <a:p>
            <a:pPr lvl="1"/>
            <a:r>
              <a:rPr lang="en-US" b="0" dirty="0">
                <a:solidFill>
                  <a:srgbClr val="373737"/>
                </a:solidFill>
              </a:rPr>
              <a:t>Priorities.</a:t>
            </a:r>
            <a:endParaRPr lang="en-US" b="0">
              <a:solidFill>
                <a:srgbClr val="373737"/>
              </a:solidFill>
            </a:endParaRPr>
          </a:p>
          <a:p>
            <a:pPr lvl="1"/>
            <a:r>
              <a:rPr lang="en-US" b="0" dirty="0">
                <a:solidFill>
                  <a:srgbClr val="373737"/>
                </a:solidFill>
              </a:rPr>
              <a:t>Procedural issues or changes regarding mobilization/demobilization.</a:t>
            </a:r>
            <a:endParaRPr lang="en-US" b="0">
              <a:solidFill>
                <a:srgbClr val="373737"/>
              </a:solidFill>
            </a:endParaRPr>
          </a:p>
          <a:p>
            <a:endParaRPr lang="en-US">
              <a:solidFill>
                <a:srgbClr val="373737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F0FD26-D477-47A3-8CEB-98F0F85D6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910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749" name="Rectangle 71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50" name="Rectangle 73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12121"/>
                </a:solidFill>
              </a:rPr>
              <a:t>EDSD Main Duties or Tasks</a:t>
            </a:r>
          </a:p>
        </p:txBody>
      </p:sp>
      <p:cxnSp>
        <p:nvCxnSpPr>
          <p:cNvPr id="31751" name="Straight Connector 75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Task 7</a:t>
            </a:r>
          </a:p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Participate in After Action Reviews (AAR). </a:t>
            </a:r>
          </a:p>
          <a:p>
            <a:endParaRPr lang="en-US" dirty="0">
              <a:solidFill>
                <a:srgbClr val="373737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70D5DB-F792-4FE8-8FC0-DBC137548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797" name="Rectangle 71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8" name="Rectangle 73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12121"/>
                </a:solidFill>
              </a:rPr>
              <a:t>EDSD Main Duties or Tasks</a:t>
            </a:r>
          </a:p>
        </p:txBody>
      </p:sp>
      <p:cxnSp>
        <p:nvCxnSpPr>
          <p:cNvPr id="33799" name="Straight Connector 75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Task 8</a:t>
            </a:r>
          </a:p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Review Resource Order for completeness and accuracy.</a:t>
            </a:r>
          </a:p>
          <a:p>
            <a:pPr lvl="1"/>
            <a:r>
              <a:rPr lang="en-US" dirty="0">
                <a:solidFill>
                  <a:srgbClr val="373737"/>
                </a:solidFill>
              </a:rPr>
              <a:t>Follow up to confirm information as appropriate.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0CFCCB-A42A-43F8-AB2D-6529945A3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1" name="Rectangle 91">
            <a:extLst>
              <a:ext uri="{FF2B5EF4-FFF2-40B4-BE49-F238E27FC236}">
                <a16:creationId xmlns:a16="http://schemas.microsoft.com/office/drawing/2014/main" id="{001B0E35-F788-4608-ABBE-0D971AA50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2" name="Rectangle 93">
            <a:extLst>
              <a:ext uri="{FF2B5EF4-FFF2-40B4-BE49-F238E27FC236}">
                <a16:creationId xmlns:a16="http://schemas.microsoft.com/office/drawing/2014/main" id="{4431B8EA-FCCA-47DD-A0C4-A653EC4AB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6" y="469900"/>
            <a:ext cx="8429625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3" name="Rectangle 95">
            <a:extLst>
              <a:ext uri="{FF2B5EF4-FFF2-40B4-BE49-F238E27FC236}">
                <a16:creationId xmlns:a16="http://schemas.microsoft.com/office/drawing/2014/main" id="{1C781EDE-83AA-44D6-8054-A4E2D6F28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8229600" cy="5638800"/>
          </a:xfrm>
          <a:prstGeom prst="rect">
            <a:avLst/>
          </a:prstGeom>
          <a:noFill/>
          <a:ln w="158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1" y="982132"/>
            <a:ext cx="7200897" cy="1303867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en-US"/>
              <a:t>Unit 1 Objectives</a:t>
            </a:r>
          </a:p>
        </p:txBody>
      </p:sp>
      <p:sp>
        <p:nvSpPr>
          <p:cNvPr id="10284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 marL="457200" indent="-457200" eaLnBrk="0" hangingPunct="0">
              <a:spcBef>
                <a:spcPct val="30000"/>
              </a:spcBef>
              <a:spcAft>
                <a:spcPct val="15000"/>
              </a:spcAft>
              <a:buAutoNum type="arabicPeriod"/>
            </a:pPr>
            <a:r>
              <a:rPr lang="en-US"/>
              <a:t>Describe the main duties or tasks of the EDSD.</a:t>
            </a:r>
          </a:p>
          <a:p>
            <a:pPr marL="457200" indent="-457200" eaLnBrk="0" hangingPunct="0">
              <a:spcBef>
                <a:spcPct val="30000"/>
              </a:spcBef>
              <a:spcAft>
                <a:spcPct val="15000"/>
              </a:spcAft>
              <a:buAutoNum type="arabicPeriod"/>
            </a:pPr>
            <a:r>
              <a:rPr lang="en-US"/>
              <a:t>Describe the various functional relationships in the incident support organization.</a:t>
            </a:r>
          </a:p>
          <a:p>
            <a:pPr marL="457200" indent="-457200" eaLnBrk="0" hangingPunct="0">
              <a:spcBef>
                <a:spcPct val="30000"/>
              </a:spcBef>
              <a:spcAft>
                <a:spcPct val="15000"/>
              </a:spcAft>
              <a:buAutoNum type="arabicPeriod"/>
            </a:pPr>
            <a:r>
              <a:rPr lang="en-US"/>
              <a:t>Identify factors for effective communication.</a:t>
            </a:r>
          </a:p>
          <a:p>
            <a:pPr marL="457200" indent="-457200" eaLnBrk="0" hangingPunct="0">
              <a:spcBef>
                <a:spcPct val="30000"/>
              </a:spcBef>
              <a:spcAft>
                <a:spcPct val="15000"/>
              </a:spcAft>
              <a:buAutoNum type="arabicPeriod"/>
            </a:pPr>
            <a:r>
              <a:rPr lang="en-US"/>
              <a:t>Discuss the EDSD’s limits of authority within the expanded dispatch organization.</a:t>
            </a:r>
          </a:p>
          <a:p>
            <a:pPr marL="457200" indent="-457200" eaLnBrk="0" hangingPunct="0">
              <a:spcBef>
                <a:spcPct val="30000"/>
              </a:spcBef>
              <a:spcAft>
                <a:spcPct val="15000"/>
              </a:spcAft>
              <a:buAutoNum type="arabicPeriod"/>
            </a:pPr>
            <a:r>
              <a:rPr lang="en-US"/>
              <a:t>Identify factors for managing stress.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28A388-553E-476F-875E-5AD71C00F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821" name="Rectangle 71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22" name="Rectangle 73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12121"/>
                </a:solidFill>
              </a:rPr>
              <a:t>EDSD Main Duties or Tasks</a:t>
            </a:r>
          </a:p>
        </p:txBody>
      </p:sp>
      <p:cxnSp>
        <p:nvCxnSpPr>
          <p:cNvPr id="34823" name="Straight Connector 75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Task 9</a:t>
            </a:r>
          </a:p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Use national, area, and local forms supplementing the resource order.</a:t>
            </a:r>
          </a:p>
          <a:p>
            <a:pPr lvl="1"/>
            <a:r>
              <a:rPr lang="en-US" dirty="0">
                <a:solidFill>
                  <a:srgbClr val="373737"/>
                </a:solidFill>
              </a:rPr>
              <a:t>Recognize when use of supplemental forms is required.</a:t>
            </a:r>
          </a:p>
          <a:p>
            <a:pPr lvl="1"/>
            <a:r>
              <a:rPr lang="en-US" dirty="0">
                <a:solidFill>
                  <a:srgbClr val="373737"/>
                </a:solidFill>
              </a:rPr>
              <a:t>Verify accuracy and completeness. </a:t>
            </a:r>
          </a:p>
          <a:p>
            <a:pPr lvl="1"/>
            <a:r>
              <a:rPr lang="en-US" dirty="0">
                <a:solidFill>
                  <a:srgbClr val="373737"/>
                </a:solidFill>
              </a:rPr>
              <a:t>Process using appropriate ordering channels.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B64616-285E-42D4-B81F-71ECCFA50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845" name="Rectangle 71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6" name="Rectangle 73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12121"/>
                </a:solidFill>
              </a:rPr>
              <a:t>EDSD Main Duties or Tasks</a:t>
            </a:r>
          </a:p>
        </p:txBody>
      </p:sp>
      <p:cxnSp>
        <p:nvCxnSpPr>
          <p:cNvPr id="35847" name="Straight Connector 75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Task 10</a:t>
            </a:r>
          </a:p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Communicate effectively at various levels.</a:t>
            </a:r>
          </a:p>
          <a:p>
            <a:pPr lvl="1"/>
            <a:r>
              <a:rPr lang="en-US" dirty="0">
                <a:solidFill>
                  <a:srgbClr val="373737"/>
                </a:solidFill>
              </a:rPr>
              <a:t>Consult with and provide feedback to work supervisor.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F8BCC-A52B-402A-9F02-E6AC57929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869" name="Rectangle 71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0" name="Rectangle 73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12121"/>
                </a:solidFill>
              </a:rPr>
              <a:t>EDSD Main Duties or Tasks</a:t>
            </a:r>
          </a:p>
        </p:txBody>
      </p:sp>
      <p:cxnSp>
        <p:nvCxnSpPr>
          <p:cNvPr id="36871" name="Straight Connector 75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373737"/>
                </a:solidFill>
              </a:rPr>
              <a:t>Task 11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373737"/>
                </a:solidFill>
              </a:rPr>
              <a:t>Prioritize work and make decisions concerning functional area.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373737"/>
                </a:solidFill>
              </a:rPr>
              <a:t>Ensure subordinates understand assignment for operational period.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373737"/>
                </a:solidFill>
              </a:rPr>
              <a:t>Continually evaluate performance of assigned personnel.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373737"/>
                </a:solidFill>
              </a:rPr>
              <a:t>Provide guidance and/or assistance to dispatch recorders.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373737"/>
                </a:solidFill>
              </a:rPr>
              <a:t>Provide training as necessary.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826C2B-350B-446F-BC6F-5CD4F125D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869" name="Rectangle 71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0" name="Rectangle 73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Expanded Dispatch Functional Organization</a:t>
            </a:r>
            <a:endParaRPr lang="en-US" dirty="0">
              <a:solidFill>
                <a:srgbClr val="212121"/>
              </a:solidFill>
            </a:endParaRPr>
          </a:p>
        </p:txBody>
      </p:sp>
      <p:cxnSp>
        <p:nvCxnSpPr>
          <p:cNvPr id="36871" name="Straight Connector 75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B574468C-4427-4EBA-9B6A-8BBA980C7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62037" y="2587625"/>
            <a:ext cx="7019925" cy="32575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B8343-1B13-4A53-A2A2-F15106B0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62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12121"/>
                </a:solidFill>
              </a:rPr>
              <a:t>EDSD Main Duties or Tasks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Task 12</a:t>
            </a:r>
          </a:p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Identify staffing and equipment needs to work supervisor. </a:t>
            </a:r>
          </a:p>
          <a:p>
            <a:endParaRPr lang="en-US" dirty="0">
              <a:solidFill>
                <a:srgbClr val="373737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D84167-0C86-4709-988A-BC1C785EC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353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12121"/>
                </a:solidFill>
              </a:rPr>
              <a:t>EDSD Main Duties or Tasks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Task 13</a:t>
            </a:r>
          </a:p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Use existing sources and contract agreements to obtain resources. </a:t>
            </a:r>
          </a:p>
          <a:p>
            <a:endParaRPr lang="en-US" dirty="0">
              <a:solidFill>
                <a:srgbClr val="373737"/>
              </a:solidFill>
            </a:endParaRPr>
          </a:p>
          <a:p>
            <a:endParaRPr lang="en-US" dirty="0">
              <a:solidFill>
                <a:srgbClr val="373737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A061EA-577D-4563-A9FA-F33A712F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12121"/>
                </a:solidFill>
              </a:rPr>
              <a:t>EDSD Main Duties or Tasks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Task 14</a:t>
            </a:r>
          </a:p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Use pertinent reference guides to validate resource capabilities, limitations, or regulations governing use. </a:t>
            </a:r>
          </a:p>
          <a:p>
            <a:endParaRPr lang="en-US" dirty="0">
              <a:solidFill>
                <a:srgbClr val="373737"/>
              </a:solidFill>
            </a:endParaRPr>
          </a:p>
          <a:p>
            <a:endParaRPr lang="en-US" dirty="0">
              <a:solidFill>
                <a:srgbClr val="373737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1FF5D7-5BEE-445E-933D-9CF5DCC8E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353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12121"/>
                </a:solidFill>
              </a:rPr>
              <a:t>EDSD Main Duties or Tasks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Task 15</a:t>
            </a:r>
          </a:p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Use appropriate reference materials.</a:t>
            </a:r>
          </a:p>
          <a:p>
            <a:pPr lvl="1"/>
            <a:r>
              <a:rPr lang="en-US" dirty="0">
                <a:solidFill>
                  <a:srgbClr val="373737"/>
                </a:solidFill>
              </a:rPr>
              <a:t>Mobilization guides</a:t>
            </a:r>
          </a:p>
          <a:p>
            <a:pPr lvl="1"/>
            <a:r>
              <a:rPr lang="en-US" dirty="0">
                <a:solidFill>
                  <a:srgbClr val="373737"/>
                </a:solidFill>
              </a:rPr>
              <a:t>Contracts</a:t>
            </a:r>
          </a:p>
          <a:p>
            <a:pPr lvl="1"/>
            <a:r>
              <a:rPr lang="en-US" dirty="0">
                <a:solidFill>
                  <a:srgbClr val="373737"/>
                </a:solidFill>
              </a:rPr>
              <a:t>Expanded Dispatch Plan or Dispatch Operations Guide</a:t>
            </a:r>
          </a:p>
          <a:p>
            <a:pPr lvl="1"/>
            <a:r>
              <a:rPr lang="en-US" dirty="0">
                <a:solidFill>
                  <a:srgbClr val="373737"/>
                </a:solidFill>
              </a:rPr>
              <a:t>NFES catalog</a:t>
            </a:r>
          </a:p>
          <a:p>
            <a:pPr lvl="1"/>
            <a:r>
              <a:rPr lang="en-US" dirty="0">
                <a:solidFill>
                  <a:srgbClr val="373737"/>
                </a:solidFill>
              </a:rPr>
              <a:t>Appropriate user guides</a:t>
            </a:r>
          </a:p>
          <a:p>
            <a:endParaRPr lang="en-US" dirty="0">
              <a:solidFill>
                <a:srgbClr val="373737"/>
              </a:solidFill>
            </a:endParaRPr>
          </a:p>
          <a:p>
            <a:endParaRPr lang="en-US" dirty="0">
              <a:solidFill>
                <a:srgbClr val="373737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EBE427-33DF-4335-870D-32D65778D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353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12121"/>
                </a:solidFill>
              </a:rPr>
              <a:t>EDSD Main Duties or Tasks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Task 16</a:t>
            </a:r>
          </a:p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Obtain information necessary to process a non-commercial logistical flight for personnel or cargo. </a:t>
            </a:r>
          </a:p>
          <a:p>
            <a:endParaRPr lang="en-US" dirty="0">
              <a:solidFill>
                <a:srgbClr val="373737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6D0E28-A97E-473F-8375-DF1D7A376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353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12121"/>
                </a:solidFill>
              </a:rPr>
              <a:t>EDSD Main Duties or Tasks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Task 17</a:t>
            </a:r>
          </a:p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Reassign resources to support an incident. </a:t>
            </a:r>
          </a:p>
          <a:p>
            <a:pPr lvl="1"/>
            <a:r>
              <a:rPr lang="en-US" dirty="0">
                <a:solidFill>
                  <a:srgbClr val="373737"/>
                </a:solidFill>
              </a:rPr>
              <a:t>Consider safe and cost-effective results for actions.</a:t>
            </a:r>
          </a:p>
          <a:p>
            <a:pPr lvl="1"/>
            <a:r>
              <a:rPr lang="en-US" dirty="0">
                <a:solidFill>
                  <a:srgbClr val="373737"/>
                </a:solidFill>
              </a:rPr>
              <a:t>Summarize resource information to provide intelligence support.</a:t>
            </a:r>
          </a:p>
          <a:p>
            <a:pPr lvl="1"/>
            <a:r>
              <a:rPr lang="en-US" dirty="0">
                <a:solidFill>
                  <a:srgbClr val="373737"/>
                </a:solidFill>
              </a:rPr>
              <a:t>Use established methods and ordering channels.</a:t>
            </a:r>
          </a:p>
          <a:p>
            <a:pPr lvl="1"/>
            <a:r>
              <a:rPr lang="en-US" dirty="0">
                <a:solidFill>
                  <a:srgbClr val="373737"/>
                </a:solidFill>
              </a:rPr>
              <a:t>Communicate with internal/external entities.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DA7005-7BB8-4409-85C6-BCFB51E8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353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re_starter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46163" y="5638800"/>
            <a:ext cx="71072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400" b="1" dirty="0">
                <a:solidFill>
                  <a:srgbClr val="FFFF00"/>
                </a:solidFill>
                <a:latin typeface="Arial Black" pitchFamily="34" charset="0"/>
              </a:rPr>
              <a:t>There was LIGHTNING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F0372A-B1B2-4256-8AFB-1908ED737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C463-E942-42D0-B91F-1D614CFEC1E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12121"/>
                </a:solidFill>
              </a:rPr>
              <a:t>EDSD Main Duties or Tasks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Task 18</a:t>
            </a:r>
          </a:p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</a:rPr>
              <a:t>Mobilize resources to support an incident.</a:t>
            </a:r>
          </a:p>
          <a:p>
            <a:pPr lvl="1"/>
            <a:r>
              <a:rPr lang="en-US" dirty="0">
                <a:solidFill>
                  <a:srgbClr val="373737"/>
                </a:solidFill>
              </a:rPr>
              <a:t>Consider safe and cost-effective results for actions.</a:t>
            </a:r>
          </a:p>
          <a:p>
            <a:pPr lvl="1"/>
            <a:r>
              <a:rPr lang="en-US" dirty="0">
                <a:solidFill>
                  <a:srgbClr val="373737"/>
                </a:solidFill>
              </a:rPr>
              <a:t>Summarize resource information to provide intelligence support.</a:t>
            </a:r>
          </a:p>
          <a:p>
            <a:pPr lvl="1"/>
            <a:r>
              <a:rPr lang="en-US" dirty="0">
                <a:solidFill>
                  <a:srgbClr val="373737"/>
                </a:solidFill>
              </a:rPr>
              <a:t>Use established methods and ordering channels.</a:t>
            </a:r>
          </a:p>
          <a:p>
            <a:pPr lvl="1"/>
            <a:r>
              <a:rPr lang="en-US" dirty="0">
                <a:solidFill>
                  <a:srgbClr val="373737"/>
                </a:solidFill>
              </a:rPr>
              <a:t>Communicate with internal/external entities.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464080-6B2C-4418-ABB6-AC3D30EB5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353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1B0E35-F788-4608-ABBE-0D971AA50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31B8EA-FCCA-47DD-A0C4-A653EC4AB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6" y="469900"/>
            <a:ext cx="8429625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781EDE-83AA-44D6-8054-A4E2D6F28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8229600" cy="5638800"/>
          </a:xfrm>
          <a:prstGeom prst="rect">
            <a:avLst/>
          </a:prstGeom>
          <a:noFill/>
          <a:ln w="158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340EB7-F335-44A0-BB17-96F9E15FA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400" dirty="0"/>
              <a:t>Local Fill</a:t>
            </a:r>
            <a:br>
              <a:rPr lang="en-US" sz="2200" dirty="0"/>
            </a:br>
            <a:r>
              <a:rPr lang="en-US" sz="2200" b="1" dirty="0">
                <a:latin typeface="Arial" charset="0"/>
              </a:rPr>
              <a:t>Other dispatch centers accessible through local agreements</a:t>
            </a:r>
            <a:br>
              <a:rPr lang="en-US" sz="2200" b="1" dirty="0">
                <a:latin typeface="Arial" charset="0"/>
              </a:rPr>
            </a:br>
            <a:endParaRPr lang="en-US" sz="2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11CF8A-1423-408C-811E-AF1D055D6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8956" y="2057401"/>
            <a:ext cx="7026088" cy="38179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038BC-4BE6-4851-A65E-E91CE1DF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A855AF-602E-16C3-A3A9-96C16EE20DE3}"/>
              </a:ext>
            </a:extLst>
          </p:cNvPr>
          <p:cNvSpPr txBox="1"/>
          <p:nvPr/>
        </p:nvSpPr>
        <p:spPr>
          <a:xfrm>
            <a:off x="4114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08EC49-3842-0053-11E1-1582E5B0138D}"/>
              </a:ext>
            </a:extLst>
          </p:cNvPr>
          <p:cNvSpPr txBox="1"/>
          <p:nvPr/>
        </p:nvSpPr>
        <p:spPr>
          <a:xfrm>
            <a:off x="1600200" y="2259567"/>
            <a:ext cx="1600200" cy="369332"/>
          </a:xfrm>
          <a:prstGeom prst="rect">
            <a:avLst/>
          </a:prstGeom>
          <a:solidFill>
            <a:srgbClr val="D9ED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Neighbors</a:t>
            </a:r>
          </a:p>
        </p:txBody>
      </p:sp>
    </p:spTree>
    <p:extLst>
      <p:ext uri="{BB962C8B-B14F-4D97-AF65-F5344CB8AC3E}">
        <p14:creationId xmlns:p14="http://schemas.microsoft.com/office/powerpoint/2010/main" val="23994375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0FFAB1-2775-4A9A-8A75-2B6F291C0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12121"/>
                </a:solidFill>
              </a:rPr>
              <a:t>Within the Geographic Area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CD7FA4-A8DB-487E-9157-0174CA833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32112" y="2515280"/>
            <a:ext cx="5679776" cy="368699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4CAAE-65B5-48B4-B489-9BCC16AAD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064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1B0E35-F788-4608-ABBE-0D971AA50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31B8EA-FCCA-47DD-A0C4-A653EC4AB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6" y="469900"/>
            <a:ext cx="8429625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781EDE-83AA-44D6-8054-A4E2D6F28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8229600" cy="5638800"/>
          </a:xfrm>
          <a:prstGeom prst="rect">
            <a:avLst/>
          </a:prstGeom>
          <a:noFill/>
          <a:ln w="158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A2F012-28B1-452C-942F-52807E77B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 dirty="0"/>
              <a:t>Outside the Geographic Area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6C6FCA-6684-47D1-951F-5567133B86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7021" y="1974448"/>
            <a:ext cx="6229957" cy="427395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20402-2A29-423E-803F-12B5139B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315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893" name="Rectangle 71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4" name="Rectangle 73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12121"/>
                </a:solidFill>
              </a:rPr>
              <a:t>EDSD Main Duties or Tasks</a:t>
            </a:r>
          </a:p>
        </p:txBody>
      </p:sp>
      <p:cxnSp>
        <p:nvCxnSpPr>
          <p:cNvPr id="37895" name="Straight Connector 75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373737"/>
                </a:solidFill>
              </a:rPr>
              <a:t>Task 19</a:t>
            </a:r>
          </a:p>
          <a:p>
            <a:pPr marL="0" indent="0">
              <a:buNone/>
            </a:pPr>
            <a:r>
              <a:rPr lang="en-US">
                <a:solidFill>
                  <a:srgbClr val="373737"/>
                </a:solidFill>
              </a:rPr>
              <a:t>Effectively utilize resource tracking and status systems. </a:t>
            </a:r>
          </a:p>
          <a:p>
            <a:pPr lvl="1"/>
            <a:r>
              <a:rPr lang="en-US">
                <a:solidFill>
                  <a:srgbClr val="373737"/>
                </a:solidFill>
              </a:rPr>
              <a:t>Compile and maintain current status of resources using established local systems.</a:t>
            </a:r>
          </a:p>
          <a:p>
            <a:endParaRPr lang="en-US">
              <a:solidFill>
                <a:srgbClr val="373737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4A9002-355F-473F-8CFF-87F503B2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3531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12121"/>
                </a:solidFill>
              </a:rPr>
              <a:t>EDSD Main Duties or Tasks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700" dirty="0">
                <a:solidFill>
                  <a:srgbClr val="373737"/>
                </a:solidFill>
              </a:rPr>
              <a:t>Task 20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>
                <a:solidFill>
                  <a:srgbClr val="373737"/>
                </a:solidFill>
              </a:rPr>
              <a:t>Demobilize resources to support an incident.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solidFill>
                  <a:srgbClr val="373737"/>
                </a:solidFill>
              </a:rPr>
              <a:t>Consider safe and cost-effective results for actions.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solidFill>
                  <a:srgbClr val="373737"/>
                </a:solidFill>
              </a:rPr>
              <a:t>Identify resources being released that are reassignable.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solidFill>
                  <a:srgbClr val="373737"/>
                </a:solidFill>
              </a:rPr>
              <a:t>Ensure Resource Order/Request closure.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solidFill>
                  <a:srgbClr val="373737"/>
                </a:solidFill>
              </a:rPr>
              <a:t>Use established methods and ordering channels.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solidFill>
                  <a:srgbClr val="373737"/>
                </a:solidFill>
              </a:rPr>
              <a:t>Ensure demobilization procedures are followed.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solidFill>
                  <a:srgbClr val="373737"/>
                </a:solidFill>
              </a:rPr>
              <a:t>Communicate with internal/external entities.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F01516-DF4B-47AF-9AA4-9D24202C5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3531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BF8088-775C-43C1-87E6-DF6DEA60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12121"/>
                </a:solidFill>
              </a:rPr>
              <a:t>EDSD Communication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780C889-3CFF-4D3E-A27B-5B7B5B718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56932"/>
            <a:ext cx="8229600" cy="3318936"/>
          </a:xfrm>
        </p:spPr>
        <p:txBody>
          <a:bodyPr numCol="2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373737"/>
                </a:solidFill>
              </a:rPr>
              <a:t>Internal entities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US" dirty="0">
              <a:solidFill>
                <a:srgbClr val="373737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373737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373737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373737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373737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373737"/>
                </a:solidFill>
              </a:rPr>
              <a:t>External Entities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D7999A-1EDC-4963-8453-C76BC9C6C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265" y="2957736"/>
            <a:ext cx="2561230" cy="2662030"/>
          </a:xfrm>
          <a:prstGeom prst="rect">
            <a:avLst/>
          </a:prstGeom>
        </p:spPr>
      </p:pic>
      <p:pic>
        <p:nvPicPr>
          <p:cNvPr id="15" name="Picture 2" descr="dispatch">
            <a:extLst>
              <a:ext uri="{FF2B5EF4-FFF2-40B4-BE49-F238E27FC236}">
                <a16:creationId xmlns:a16="http://schemas.microsoft.com/office/drawing/2014/main" id="{B2347297-3576-499B-9A4F-44E3539E3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6" t="21700" r="27481" b="15800"/>
          <a:stretch>
            <a:fillRect/>
          </a:stretch>
        </p:blipFill>
        <p:spPr bwMode="auto">
          <a:xfrm>
            <a:off x="5277303" y="2949707"/>
            <a:ext cx="2709987" cy="26883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13C41-71C3-4071-9797-515597404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1703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C7572773-EFED-4240-886B-69624490C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618" cy="6872226"/>
            <a:chOff x="0" y="0"/>
            <a:chExt cx="12188825" cy="6872226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AA1CA1AF-5204-432F-BD8E-57A786399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E3D1EE3-433A-41E2-8487-E98B4F3EC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80D43889-CB91-4677-AA9D-108C1AFB8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CA50A65F-E0C2-4FEB-892C-03ACF95DA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3C176ED-7D6F-4F56-A1F8-9687B0C63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5CCAF7D5-2AD8-4BDF-BE92-13524EA04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F8C92429-C2FF-43F8-9F54-FF73D1271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012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B8E75E6-FD49-46E3-B23E-9D5C97110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628539"/>
            <a:ext cx="8178799" cy="5600922"/>
          </a:xfrm>
          <a:prstGeom prst="rect">
            <a:avLst/>
          </a:prstGeom>
          <a:solidFill>
            <a:schemeClr val="accent6"/>
          </a:solidFill>
          <a:ln cap="sq">
            <a:noFill/>
            <a:miter lim="800000"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contourClr>
              <a:schemeClr val="accent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8EE6BA1-F87F-4073-B5AB-365A42AD3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647" y="790956"/>
            <a:ext cx="7934706" cy="527608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8247" y="1275587"/>
            <a:ext cx="7197632" cy="33192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b="1" dirty="0">
                <a:solidFill>
                  <a:srgbClr val="FFFFFF"/>
                </a:solidFill>
              </a:rPr>
              <a:t>EXERCISE  </a:t>
            </a:r>
            <a:br>
              <a:rPr lang="en-US" sz="5200" b="1" dirty="0">
                <a:solidFill>
                  <a:srgbClr val="FFFFFF"/>
                </a:solidFill>
              </a:rPr>
            </a:br>
            <a:br>
              <a:rPr lang="en-US" sz="5200" b="1" dirty="0">
                <a:solidFill>
                  <a:srgbClr val="FFFFFF"/>
                </a:solidFill>
              </a:rPr>
            </a:br>
            <a:r>
              <a:rPr lang="en-US" sz="5200" b="1" dirty="0">
                <a:solidFill>
                  <a:srgbClr val="FFFFFF"/>
                </a:solidFill>
              </a:rPr>
              <a:t>COMMUNICATION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9B678A5-A064-46A6-817F-AE02396CC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84163" y="4769963"/>
            <a:ext cx="97567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53F77A-A327-4122-B3BB-7DC0095F9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32E3-9CA8-4D94-BAE7-81D4B90B7528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71" name="Group 153">
            <a:extLst>
              <a:ext uri="{FF2B5EF4-FFF2-40B4-BE49-F238E27FC236}">
                <a16:creationId xmlns:a16="http://schemas.microsoft.com/office/drawing/2014/main" id="{71D94D4C-1290-4405-A774-5C4C6C4E6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618" cy="6856215"/>
            <a:chOff x="0" y="0"/>
            <a:chExt cx="12188825" cy="6856215"/>
          </a:xfrm>
        </p:grpSpPr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1C21F738-3DFC-40C9-94B1-01A1ED071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1EED3386-36D7-4F4D-994E-9E6BECBC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20043D61-6DBE-45FB-ADAB-FCDFF38F1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F1366DDD-2309-4EC1-9C3A-0EBF26711B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27672" name="Straight Connector 159">
            <a:extLst>
              <a:ext uri="{FF2B5EF4-FFF2-40B4-BE49-F238E27FC236}">
                <a16:creationId xmlns:a16="http://schemas.microsoft.com/office/drawing/2014/main" id="{AEB4F5DF-1284-423F-9B33-048907171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2" name="Rectangle 161">
            <a:extLst>
              <a:ext uri="{FF2B5EF4-FFF2-40B4-BE49-F238E27FC236}">
                <a16:creationId xmlns:a16="http://schemas.microsoft.com/office/drawing/2014/main" id="{95F11533-723E-420D-A991-D376E7393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C60393DE-86F5-4639-9D54-85E166A84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618" cy="6856215"/>
            <a:chOff x="0" y="0"/>
            <a:chExt cx="12188825" cy="6856215"/>
          </a:xfrm>
        </p:grpSpPr>
        <p:pic>
          <p:nvPicPr>
            <p:cNvPr id="165" name="Picture 164">
              <a:extLst>
                <a:ext uri="{FF2B5EF4-FFF2-40B4-BE49-F238E27FC236}">
                  <a16:creationId xmlns:a16="http://schemas.microsoft.com/office/drawing/2014/main" id="{6781C5A9-B7CC-4944-80B9-8D48C77D3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179E96B4-A8EA-47EF-B2BB-92FF796E9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A4EF7629-2B5A-4DD5-81B4-4878E9371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68" name="Picture 167">
              <a:extLst>
                <a:ext uri="{FF2B5EF4-FFF2-40B4-BE49-F238E27FC236}">
                  <a16:creationId xmlns:a16="http://schemas.microsoft.com/office/drawing/2014/main" id="{58963C9E-C5BF-4148-A145-6931A8AB1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971551" y="982132"/>
            <a:ext cx="7200897" cy="13038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Managing Stress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974725" y="2936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graphicFrame>
        <p:nvGraphicFramePr>
          <p:cNvPr id="27669" name="Text Box 19">
            <a:extLst>
              <a:ext uri="{FF2B5EF4-FFF2-40B4-BE49-F238E27FC236}">
                <a16:creationId xmlns:a16="http://schemas.microsoft.com/office/drawing/2014/main" id="{CD74C158-F667-4A76-AD71-A236E2BCA9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3834696"/>
              </p:ext>
            </p:extLst>
          </p:nvPr>
        </p:nvGraphicFramePr>
        <p:xfrm>
          <a:off x="971550" y="2675822"/>
          <a:ext cx="7200898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BE11916C-494F-47F7-BBA2-E0227FB796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5541" y="672127"/>
            <a:ext cx="2087340" cy="1622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1D37F0-B8DD-45A8-AAB9-13B0D4E883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83922" y="731502"/>
            <a:ext cx="1984359" cy="15085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5B5A2-685B-444A-9407-2EC60222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C463-E942-42D0-B91F-1D614CFEC1EA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01B0E35-F788-4608-ABBE-0D971AA50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431B8EA-FCCA-47DD-A0C4-A653EC4AB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6" y="469900"/>
            <a:ext cx="8429625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C781EDE-83AA-44D6-8054-A4E2D6F28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8229600" cy="5638800"/>
          </a:xfrm>
          <a:prstGeom prst="rect">
            <a:avLst/>
          </a:prstGeom>
          <a:noFill/>
          <a:ln w="158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 dirty="0"/>
              <a:t>Unit 1 Objectives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 marL="576263" indent="-576263" eaLnBrk="0" hangingPunct="0">
              <a:spcBef>
                <a:spcPct val="30000"/>
              </a:spcBef>
              <a:spcAft>
                <a:spcPct val="15000"/>
              </a:spcAft>
              <a:buFontTx/>
              <a:buAutoNum type="arabicPeriod"/>
            </a:pPr>
            <a:r>
              <a:rPr lang="en-US" dirty="0"/>
              <a:t>Describe the main duties or tasks of the EDSD.</a:t>
            </a:r>
          </a:p>
          <a:p>
            <a:pPr marL="576263" indent="-576263" eaLnBrk="0" hangingPunct="0">
              <a:spcBef>
                <a:spcPct val="30000"/>
              </a:spcBef>
              <a:spcAft>
                <a:spcPct val="15000"/>
              </a:spcAft>
              <a:buFontTx/>
              <a:buAutoNum type="arabicPeriod"/>
            </a:pPr>
            <a:r>
              <a:rPr lang="en-US" dirty="0"/>
              <a:t>Describe the various functional relationships in the incident support organization.</a:t>
            </a:r>
          </a:p>
          <a:p>
            <a:pPr marL="576263" indent="-576263" eaLnBrk="0" hangingPunct="0">
              <a:spcBef>
                <a:spcPct val="30000"/>
              </a:spcBef>
              <a:spcAft>
                <a:spcPct val="15000"/>
              </a:spcAft>
              <a:buFontTx/>
              <a:buAutoNum type="arabicPeriod"/>
            </a:pPr>
            <a:r>
              <a:rPr lang="en-US" dirty="0"/>
              <a:t>Identify factors for effective communication.</a:t>
            </a:r>
          </a:p>
          <a:p>
            <a:pPr marL="576263" indent="-576263" eaLnBrk="0" hangingPunct="0">
              <a:spcBef>
                <a:spcPct val="30000"/>
              </a:spcBef>
              <a:spcAft>
                <a:spcPct val="15000"/>
              </a:spcAft>
              <a:buFontTx/>
              <a:buAutoNum type="arabicPeriod" startAt="4"/>
            </a:pPr>
            <a:r>
              <a:rPr lang="en-US" dirty="0"/>
              <a:t>Discuss the EDSD’s limits of authority within the expanded dispatch organization.</a:t>
            </a:r>
          </a:p>
          <a:p>
            <a:pPr marL="576263" indent="-576263" eaLnBrk="0" hangingPunct="0">
              <a:spcBef>
                <a:spcPct val="30000"/>
              </a:spcBef>
              <a:spcAft>
                <a:spcPct val="15000"/>
              </a:spcAft>
              <a:buFontTx/>
              <a:buAutoNum type="arabicPeriod" startAt="4"/>
            </a:pPr>
            <a:r>
              <a:rPr lang="en-US" dirty="0"/>
              <a:t>Identify factors for managing stress.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722ACC-A88F-4C1C-A0A6-D04D41AD5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4-8F95-4764-9CC5-0A76722A2F4E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476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MVC-755Fedit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33338"/>
            <a:ext cx="9248776" cy="69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625600" y="304800"/>
            <a:ext cx="596265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400" b="1" dirty="0">
                <a:solidFill>
                  <a:srgbClr val="FFFF00"/>
                </a:solidFill>
                <a:latin typeface="Arial Black" pitchFamily="34" charset="0"/>
              </a:rPr>
              <a:t>Which ignited FIRE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5AFA4F-2401-46C8-ABA0-2F01B6BC9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C463-E942-42D0-B91F-1D614CFEC1E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066800" y="381000"/>
            <a:ext cx="69818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400" b="1" dirty="0">
                <a:solidFill>
                  <a:srgbClr val="CC0000"/>
                </a:solidFill>
                <a:latin typeface="Arial Black" pitchFamily="34" charset="0"/>
              </a:rPr>
              <a:t>HELICOPTERS Arrived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0866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 dirty="0">
                <a:latin typeface="+mn-lt"/>
              </a:rPr>
              <a:t>Slide 1-</a:t>
            </a:r>
            <a:fld id="{6C1CB2A0-09C2-4D11-8089-B246A4BFBDE4}" type="slidenum">
              <a:rPr lang="en-US" sz="1400" smtClean="0">
                <a:latin typeface="+mn-lt"/>
              </a:rPr>
              <a:pPr algn="r"/>
              <a:t>5</a:t>
            </a:fld>
            <a:endParaRPr lang="en-US" sz="1400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F21BD5-CECD-4A18-A6B1-5B434AEB2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C463-E942-42D0-B91F-1D614CFEC1E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66800" y="381000"/>
            <a:ext cx="6859588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400" b="1" dirty="0">
                <a:latin typeface="Arial Black" pitchFamily="34" charset="0"/>
              </a:rPr>
              <a:t>AIRTANKERS Arrived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5ED54C-13D0-4B31-A394-B9B74CB9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C463-E942-42D0-B91F-1D614CFEC1E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ridge r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91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346200" y="346075"/>
            <a:ext cx="64262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400" b="1" dirty="0">
                <a:solidFill>
                  <a:schemeClr val="bg1"/>
                </a:solidFill>
                <a:latin typeface="Arial Black" pitchFamily="34" charset="0"/>
              </a:rPr>
              <a:t>FIRE CREWS Arrived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01716F-42EF-484A-AD8B-944459784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C463-E942-42D0-B91F-1D614CFEC1E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ot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905000" y="331788"/>
            <a:ext cx="58356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400" b="1" dirty="0">
                <a:solidFill>
                  <a:srgbClr val="CC0000"/>
                </a:solidFill>
                <a:latin typeface="Arial Black" pitchFamily="34" charset="0"/>
              </a:rPr>
              <a:t>THE FIRE </a:t>
            </a:r>
            <a:r>
              <a:rPr lang="en-US" sz="4800" b="1" dirty="0">
                <a:solidFill>
                  <a:srgbClr val="CC0000"/>
                </a:solidFill>
                <a:latin typeface="Arial Black" pitchFamily="34" charset="0"/>
              </a:rPr>
              <a:t>RAGED!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B84003-13DE-41CF-A741-AE4C4DB6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C463-E942-42D0-B91F-1D614CFEC1E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28600" y="304800"/>
            <a:ext cx="8382000" cy="1431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400" b="1" dirty="0">
                <a:solidFill>
                  <a:schemeClr val="bg1"/>
                </a:solidFill>
                <a:latin typeface="Arial Black" pitchFamily="34" charset="0"/>
              </a:rPr>
              <a:t>EXPANDED DISPATCH is established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-701675" y="5603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4C1BB6-F557-482E-A649-C110C1A06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C463-E942-42D0-B91F-1D614CFEC1E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1926</TotalTime>
  <Words>897</Words>
  <Application>Microsoft Office PowerPoint</Application>
  <PresentationFormat>On-screen Show (4:3)</PresentationFormat>
  <Paragraphs>217</Paragraphs>
  <Slides>39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Arial Black</vt:lpstr>
      <vt:lpstr>Calibri</vt:lpstr>
      <vt:lpstr>Garamond</vt:lpstr>
      <vt:lpstr>Humanst521 Lt BT</vt:lpstr>
      <vt:lpstr>Times New Roman</vt:lpstr>
      <vt:lpstr>Organic</vt:lpstr>
      <vt:lpstr>PowerPoint Presentation</vt:lpstr>
      <vt:lpstr>Unit 1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Expanded  Dispatch Organization</vt:lpstr>
      <vt:lpstr>EDSD Main Duties or Tasks</vt:lpstr>
      <vt:lpstr>EDSD Main Duties or Tasks</vt:lpstr>
      <vt:lpstr>         EDSD Main Duties or Tasks</vt:lpstr>
      <vt:lpstr>EDSD Main Duties or Tasks</vt:lpstr>
      <vt:lpstr>EXERCISE:    TEAM-BUILDING</vt:lpstr>
      <vt:lpstr>EDSD Main Duties or Tasks</vt:lpstr>
      <vt:lpstr>EDSD Main Duties or Tasks</vt:lpstr>
      <vt:lpstr>EDSD Main Duties or Tasks</vt:lpstr>
      <vt:lpstr>EDSD Main Duties or Tasks</vt:lpstr>
      <vt:lpstr>EDSD Main Duties or Tasks</vt:lpstr>
      <vt:lpstr>EDSD Main Duties or Tasks</vt:lpstr>
      <vt:lpstr>EDSD Main Duties or Tasks</vt:lpstr>
      <vt:lpstr>Expanded Dispatch Functional Organization</vt:lpstr>
      <vt:lpstr>EDSD Main Duties or Tasks</vt:lpstr>
      <vt:lpstr>EDSD Main Duties or Tasks</vt:lpstr>
      <vt:lpstr>EDSD Main Duties or Tasks</vt:lpstr>
      <vt:lpstr>EDSD Main Duties or Tasks</vt:lpstr>
      <vt:lpstr>EDSD Main Duties or Tasks</vt:lpstr>
      <vt:lpstr>EDSD Main Duties or Tasks</vt:lpstr>
      <vt:lpstr>EDSD Main Duties or Tasks</vt:lpstr>
      <vt:lpstr>Local Fill Other dispatch centers accessible through local agreements </vt:lpstr>
      <vt:lpstr>Within the Geographic Area</vt:lpstr>
      <vt:lpstr>Outside the Geographic Area</vt:lpstr>
      <vt:lpstr>EDSD Main Duties or Tasks</vt:lpstr>
      <vt:lpstr>EDSD Main Duties or Tasks</vt:lpstr>
      <vt:lpstr>EDSD Communication</vt:lpstr>
      <vt:lpstr>EXERCISE    COMMUNICATION</vt:lpstr>
      <vt:lpstr>PowerPoint Presentation</vt:lpstr>
      <vt:lpstr>Unit 1 Objectives</vt:lpstr>
    </vt:vector>
  </TitlesOfParts>
  <Company>BLM-NIFC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Media Unit</dc:creator>
  <cp:lastModifiedBy>Tallon, Megan - FS, UT</cp:lastModifiedBy>
  <cp:revision>133</cp:revision>
  <dcterms:created xsi:type="dcterms:W3CDTF">2005-06-20T14:05:30Z</dcterms:created>
  <dcterms:modified xsi:type="dcterms:W3CDTF">2023-09-19T22:35:54Z</dcterms:modified>
</cp:coreProperties>
</file>